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7" r:id="rId4"/>
  </p:sldMasterIdLst>
  <p:notesMasterIdLst>
    <p:notesMasterId r:id="rId37"/>
  </p:notesMasterIdLst>
  <p:handoutMasterIdLst>
    <p:handoutMasterId r:id="rId38"/>
  </p:handoutMasterIdLst>
  <p:sldIdLst>
    <p:sldId id="256" r:id="rId5"/>
    <p:sldId id="257" r:id="rId6"/>
    <p:sldId id="259" r:id="rId7"/>
    <p:sldId id="260" r:id="rId8"/>
    <p:sldId id="369" r:id="rId9"/>
    <p:sldId id="370" r:id="rId10"/>
    <p:sldId id="261" r:id="rId11"/>
    <p:sldId id="262" r:id="rId12"/>
    <p:sldId id="372" r:id="rId13"/>
    <p:sldId id="373" r:id="rId14"/>
    <p:sldId id="371" r:id="rId15"/>
    <p:sldId id="375" r:id="rId16"/>
    <p:sldId id="376" r:id="rId17"/>
    <p:sldId id="378" r:id="rId18"/>
    <p:sldId id="377" r:id="rId19"/>
    <p:sldId id="374" r:id="rId20"/>
    <p:sldId id="379" r:id="rId21"/>
    <p:sldId id="380" r:id="rId22"/>
    <p:sldId id="381" r:id="rId23"/>
    <p:sldId id="393" r:id="rId24"/>
    <p:sldId id="394" r:id="rId25"/>
    <p:sldId id="382" r:id="rId26"/>
    <p:sldId id="383" r:id="rId27"/>
    <p:sldId id="384" r:id="rId28"/>
    <p:sldId id="385" r:id="rId29"/>
    <p:sldId id="386" r:id="rId30"/>
    <p:sldId id="387" r:id="rId31"/>
    <p:sldId id="388" r:id="rId32"/>
    <p:sldId id="390" r:id="rId33"/>
    <p:sldId id="391" r:id="rId34"/>
    <p:sldId id="392" r:id="rId35"/>
    <p:sldId id="269" r:id="rId36"/>
  </p:sldIdLst>
  <p:sldSz cx="9144000" cy="5143500" type="screen16x9"/>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ltran" id="{4EC29510-1A12-4CF5-8C5B-CA46C024800B}">
          <p14:sldIdLst>
            <p14:sldId id="256"/>
            <p14:sldId id="257"/>
            <p14:sldId id="259"/>
            <p14:sldId id="260"/>
            <p14:sldId id="369"/>
            <p14:sldId id="370"/>
            <p14:sldId id="261"/>
            <p14:sldId id="262"/>
            <p14:sldId id="372"/>
            <p14:sldId id="373"/>
            <p14:sldId id="371"/>
            <p14:sldId id="375"/>
            <p14:sldId id="376"/>
            <p14:sldId id="378"/>
            <p14:sldId id="377"/>
            <p14:sldId id="374"/>
            <p14:sldId id="379"/>
            <p14:sldId id="380"/>
            <p14:sldId id="381"/>
            <p14:sldId id="393"/>
            <p14:sldId id="394"/>
            <p14:sldId id="382"/>
            <p14:sldId id="383"/>
            <p14:sldId id="384"/>
            <p14:sldId id="385"/>
            <p14:sldId id="386"/>
            <p14:sldId id="387"/>
            <p14:sldId id="388"/>
            <p14:sldId id="390"/>
            <p14:sldId id="391"/>
            <p14:sldId id="392"/>
            <p14:sldId id="269"/>
          </p14:sldIdLst>
        </p14:section>
      </p14:sectionLst>
    </p:ext>
    <p:ext uri="{EFAFB233-063F-42B5-8137-9DF3F51BA10A}">
      <p15:sldGuideLst xmlns:p15="http://schemas.microsoft.com/office/powerpoint/2012/main">
        <p15:guide id="1" orient="horz" pos="1620">
          <p15:clr>
            <a:srgbClr val="A4A3A4"/>
          </p15:clr>
        </p15:guide>
        <p15:guide id="2" orient="horz" pos="259">
          <p15:clr>
            <a:srgbClr val="A4A3A4"/>
          </p15:clr>
        </p15:guide>
        <p15:guide id="3" orient="horz" pos="1166">
          <p15:clr>
            <a:srgbClr val="A4A3A4"/>
          </p15:clr>
        </p15:guide>
        <p15:guide id="4" orient="horz" pos="821">
          <p15:clr>
            <a:srgbClr val="A4A3A4"/>
          </p15:clr>
        </p15:guide>
        <p15:guide id="5" orient="horz" pos="2777">
          <p15:clr>
            <a:srgbClr val="A4A3A4"/>
          </p15:clr>
        </p15:guide>
        <p15:guide id="6" orient="horz" pos="3026">
          <p15:clr>
            <a:srgbClr val="A4A3A4"/>
          </p15:clr>
        </p15:guide>
        <p15:guide id="7" orient="horz" pos="1869">
          <p15:clr>
            <a:srgbClr val="A4A3A4"/>
          </p15:clr>
        </p15:guide>
        <p15:guide id="8" orient="horz" pos="191">
          <p15:clr>
            <a:srgbClr val="A4A3A4"/>
          </p15:clr>
        </p15:guide>
        <p15:guide id="9" orient="horz" pos="531">
          <p15:clr>
            <a:srgbClr val="A4A3A4"/>
          </p15:clr>
        </p15:guide>
        <p15:guide id="10" orient="horz" pos="2198">
          <p15:clr>
            <a:srgbClr val="A4A3A4"/>
          </p15:clr>
        </p15:guide>
        <p15:guide id="11" orient="horz" pos="3009">
          <p15:clr>
            <a:srgbClr val="A4A3A4"/>
          </p15:clr>
        </p15:guide>
        <p15:guide id="12" pos="2880">
          <p15:clr>
            <a:srgbClr val="A4A3A4"/>
          </p15:clr>
        </p15:guide>
        <p15:guide id="13" pos="567">
          <p15:clr>
            <a:srgbClr val="A4A3A4"/>
          </p15:clr>
        </p15:guide>
        <p15:guide id="14" pos="5193">
          <p15:clr>
            <a:srgbClr val="A4A3A4"/>
          </p15:clr>
        </p15:guide>
        <p15:guide id="15" pos="5534">
          <p15:clr>
            <a:srgbClr val="A4A3A4"/>
          </p15:clr>
        </p15:guide>
        <p15:guide id="16" pos="226">
          <p15:clr>
            <a:srgbClr val="A4A3A4"/>
          </p15:clr>
        </p15:guide>
        <p15:guide id="17" pos="725">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66FF"/>
    <a:srgbClr val="3333FF"/>
    <a:srgbClr val="0033CC"/>
    <a:srgbClr val="0066FF"/>
    <a:srgbClr val="0000FF"/>
    <a:srgbClr val="FFCD1E"/>
    <a:srgbClr val="E63241"/>
    <a:srgbClr val="DCDC00"/>
    <a:srgbClr val="5F8291"/>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Estilo medio 2 - Énfasis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Estilo medio 2 - Énfasis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77" autoAdjust="0"/>
    <p:restoredTop sz="95441" autoAdjust="0"/>
  </p:normalViewPr>
  <p:slideViewPr>
    <p:cSldViewPr showGuides="1">
      <p:cViewPr varScale="1">
        <p:scale>
          <a:sx n="143" d="100"/>
          <a:sy n="143" d="100"/>
        </p:scale>
        <p:origin x="714" y="126"/>
      </p:cViewPr>
      <p:guideLst>
        <p:guide orient="horz" pos="1620"/>
        <p:guide orient="horz" pos="259"/>
        <p:guide orient="horz" pos="1166"/>
        <p:guide orient="horz" pos="821"/>
        <p:guide orient="horz" pos="2777"/>
        <p:guide orient="horz" pos="3026"/>
        <p:guide orient="horz" pos="1869"/>
        <p:guide orient="horz" pos="191"/>
        <p:guide orient="horz" pos="531"/>
        <p:guide orient="horz" pos="2198"/>
        <p:guide orient="horz" pos="3009"/>
        <p:guide pos="2880"/>
        <p:guide pos="567"/>
        <p:guide pos="5193"/>
        <p:guide pos="5534"/>
        <p:guide pos="226"/>
        <p:guide pos="725"/>
      </p:guideLst>
    </p:cSldViewPr>
  </p:slideViewPr>
  <p:outlineViewPr>
    <p:cViewPr>
      <p:scale>
        <a:sx n="33" d="100"/>
        <a:sy n="33" d="100"/>
      </p:scale>
      <p:origin x="0" y="-53142"/>
    </p:cViewPr>
  </p:outlineViewPr>
  <p:notesTextViewPr>
    <p:cViewPr>
      <p:scale>
        <a:sx n="100" d="100"/>
        <a:sy n="100" d="100"/>
      </p:scale>
      <p:origin x="0" y="0"/>
    </p:cViewPr>
  </p:notesTextViewPr>
  <p:sorterViewPr>
    <p:cViewPr>
      <p:scale>
        <a:sx n="66" d="100"/>
        <a:sy n="66" d="100"/>
      </p:scale>
      <p:origin x="0" y="0"/>
    </p:cViewPr>
  </p:sorterViewPr>
  <p:notesViewPr>
    <p:cSldViewPr showGuides="1">
      <p:cViewPr varScale="1">
        <p:scale>
          <a:sx n="79" d="100"/>
          <a:sy n="79" d="100"/>
        </p:scale>
        <p:origin x="-3150"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3772A03-8192-4C8E-851E-DA871DEC8922}" type="datetimeFigureOut">
              <a:rPr lang="fr-FR" smtClean="0"/>
              <a:t>27/04/2022</a:t>
            </a:fld>
            <a:endParaRPr lang="fr-FR"/>
          </a:p>
        </p:txBody>
      </p:sp>
      <p:sp>
        <p:nvSpPr>
          <p:cNvPr id="4" name="Espace réservé du pied de page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7E02B30-12CB-41F2-81B0-A9C2A6B11C9F}" type="slidenum">
              <a:rPr lang="fr-FR" smtClean="0"/>
              <a:t>‹Nº›</a:t>
            </a:fld>
            <a:endParaRPr lang="fr-FR"/>
          </a:p>
        </p:txBody>
      </p:sp>
    </p:spTree>
    <p:extLst>
      <p:ext uri="{BB962C8B-B14F-4D97-AF65-F5344CB8AC3E}">
        <p14:creationId xmlns:p14="http://schemas.microsoft.com/office/powerpoint/2010/main" val="148685390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gif>
</file>

<file path=ppt/media/image13.gif>
</file>

<file path=ppt/media/image15.jpg>
</file>

<file path=ppt/media/image17.gif>
</file>

<file path=ppt/media/image18.png>
</file>

<file path=ppt/media/image19.gif>
</file>

<file path=ppt/media/image2.png>
</file>

<file path=ppt/media/image20.jpeg>
</file>

<file path=ppt/media/image25.png>
</file>

<file path=ppt/media/image26.png>
</file>

<file path=ppt/media/image27.png>
</file>

<file path=ppt/media/image28.png>
</file>

<file path=ppt/media/image3.png>
</file>

<file path=ppt/media/image31.png>
</file>

<file path=ppt/media/image33.jpeg>
</file>

<file path=ppt/media/image35.jpeg>
</file>

<file path=ppt/media/image36.png>
</file>

<file path=ppt/media/image37.png>
</file>

<file path=ppt/media/image38.png>
</file>

<file path=ppt/media/image39.png>
</file>

<file path=ppt/media/image4.png>
</file>

<file path=ppt/media/image43.png>
</file>

<file path=ppt/media/image44.png>
</file>

<file path=ppt/media/image45.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itchFamily="34" charset="0"/>
              </a:defRPr>
            </a:lvl1pPr>
          </a:lstStyle>
          <a:p>
            <a:endParaRPr lang="fr-FR" dirty="0"/>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itchFamily="34" charset="0"/>
              </a:defRPr>
            </a:lvl1pPr>
          </a:lstStyle>
          <a:p>
            <a:fld id="{D680E798-53FF-4C51-A981-953463752515}" type="datetimeFigureOut">
              <a:rPr lang="fr-FR" smtClean="0"/>
              <a:pPr/>
              <a:t>27/04/2022</a:t>
            </a:fld>
            <a:endParaRPr lang="fr-FR" dirty="0"/>
          </a:p>
        </p:txBody>
      </p:sp>
      <p:sp>
        <p:nvSpPr>
          <p:cNvPr id="4" name="Espace réservé de l'image des diapositives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fr-FR" dirty="0"/>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pitchFamily="34" charset="0"/>
              </a:defRPr>
            </a:lvl1pPr>
          </a:lstStyle>
          <a:p>
            <a:endParaRPr lang="fr-FR" dirty="0"/>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Arial" pitchFamily="34" charset="0"/>
              </a:defRPr>
            </a:lvl1pPr>
          </a:lstStyle>
          <a:p>
            <a:fld id="{1B06CD8F-B7ED-4A05-9FB1-A01CC0EF02CC}" type="slidenum">
              <a:rPr lang="fr-FR" smtClean="0"/>
              <a:pPr/>
              <a:t>‹Nº›</a:t>
            </a:fld>
            <a:endParaRPr lang="fr-FR" dirty="0"/>
          </a:p>
        </p:txBody>
      </p:sp>
    </p:spTree>
    <p:extLst>
      <p:ext uri="{BB962C8B-B14F-4D97-AF65-F5344CB8AC3E}">
        <p14:creationId xmlns:p14="http://schemas.microsoft.com/office/powerpoint/2010/main" val="4116626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itchFamily="34" charset="0"/>
        <a:ea typeface="+mn-ea"/>
        <a:cs typeface="+mn-cs"/>
      </a:defRPr>
    </a:lvl1pPr>
    <a:lvl2pPr marL="457200" algn="l" defTabSz="914400" rtl="0" eaLnBrk="1" latinLnBrk="0" hangingPunct="1">
      <a:defRPr sz="1200" kern="1200">
        <a:solidFill>
          <a:schemeClr val="tx1"/>
        </a:solidFill>
        <a:latin typeface="Arial" pitchFamily="34" charset="0"/>
        <a:ea typeface="+mn-ea"/>
        <a:cs typeface="+mn-cs"/>
      </a:defRPr>
    </a:lvl2pPr>
    <a:lvl3pPr marL="914400" algn="l" defTabSz="914400" rtl="0" eaLnBrk="1" latinLnBrk="0" hangingPunct="1">
      <a:defRPr sz="1200" kern="1200">
        <a:solidFill>
          <a:schemeClr val="tx1"/>
        </a:solidFill>
        <a:latin typeface="Arial" pitchFamily="34" charset="0"/>
        <a:ea typeface="+mn-ea"/>
        <a:cs typeface="+mn-cs"/>
      </a:defRPr>
    </a:lvl3pPr>
    <a:lvl4pPr marL="1371600" algn="l" defTabSz="914400" rtl="0" eaLnBrk="1" latinLnBrk="0" hangingPunct="1">
      <a:defRPr sz="1200" kern="1200">
        <a:solidFill>
          <a:schemeClr val="tx1"/>
        </a:solidFill>
        <a:latin typeface="Arial" pitchFamily="34" charset="0"/>
        <a:ea typeface="+mn-ea"/>
        <a:cs typeface="+mn-cs"/>
      </a:defRPr>
    </a:lvl4pPr>
    <a:lvl5pPr marL="1828800" algn="l" defTabSz="914400" rtl="0" eaLnBrk="1" latinLnBrk="0" hangingPunct="1">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bg bwMode="gray">
      <p:bgPr>
        <a:solidFill>
          <a:schemeClr val="tx2"/>
        </a:solidFill>
        <a:effectLst/>
      </p:bgPr>
    </p:bg>
    <p:spTree>
      <p:nvGrpSpPr>
        <p:cNvPr id="1" name=""/>
        <p:cNvGrpSpPr/>
        <p:nvPr/>
      </p:nvGrpSpPr>
      <p:grpSpPr>
        <a:xfrm>
          <a:off x="0" y="0"/>
          <a:ext cx="0" cy="0"/>
          <a:chOff x="0" y="0"/>
          <a:chExt cx="0" cy="0"/>
        </a:xfrm>
      </p:grpSpPr>
      <p:sp>
        <p:nvSpPr>
          <p:cNvPr id="3" name="Sous-titre 2"/>
          <p:cNvSpPr>
            <a:spLocks noGrp="1"/>
          </p:cNvSpPr>
          <p:nvPr>
            <p:ph type="subTitle" idx="1" hasCustomPrompt="1"/>
          </p:nvPr>
        </p:nvSpPr>
        <p:spPr bwMode="gray">
          <a:xfrm>
            <a:off x="358776" y="3127188"/>
            <a:ext cx="8426449" cy="576000"/>
          </a:xfrm>
        </p:spPr>
        <p:txBody>
          <a:bodyPr/>
          <a:lstStyle>
            <a:lvl1pPr marL="0" indent="0" algn="ctr">
              <a:buNone/>
              <a:defRPr sz="1500" b="1">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dirty="0"/>
              <a:t>00.00.2017</a:t>
            </a:r>
          </a:p>
        </p:txBody>
      </p:sp>
      <p:sp>
        <p:nvSpPr>
          <p:cNvPr id="4" name="Espace réservé de la date 3"/>
          <p:cNvSpPr>
            <a:spLocks noGrp="1"/>
          </p:cNvSpPr>
          <p:nvPr>
            <p:ph type="dt" sz="half" idx="10"/>
          </p:nvPr>
        </p:nvSpPr>
        <p:spPr bwMode="gray"/>
        <p:txBody>
          <a:bodyPr/>
          <a:lstStyle>
            <a:lvl1pPr>
              <a:defRPr sz="100">
                <a:solidFill>
                  <a:schemeClr val="bg1">
                    <a:alpha val="0"/>
                  </a:schemeClr>
                </a:solidFill>
              </a:defRPr>
            </a:lvl1pPr>
          </a:lstStyle>
          <a:p>
            <a:r>
              <a:rPr lang="es-ES" noProof="0"/>
              <a:t>Date</a:t>
            </a:r>
            <a:endParaRPr lang="en-US" noProof="0" dirty="0"/>
          </a:p>
        </p:txBody>
      </p:sp>
      <p:sp>
        <p:nvSpPr>
          <p:cNvPr id="5" name="Espace réservé du pied de page 4"/>
          <p:cNvSpPr>
            <a:spLocks noGrp="1"/>
          </p:cNvSpPr>
          <p:nvPr>
            <p:ph type="ftr" sz="quarter" idx="11"/>
          </p:nvPr>
        </p:nvSpPr>
        <p:spPr bwMode="gray">
          <a:xfrm>
            <a:off x="0" y="4803774"/>
            <a:ext cx="358775" cy="339725"/>
          </a:xfrm>
        </p:spPr>
        <p:txBody>
          <a:bodyPr/>
          <a:lstStyle>
            <a:lvl1pPr>
              <a:defRPr sz="100">
                <a:solidFill>
                  <a:schemeClr val="bg1">
                    <a:alpha val="0"/>
                  </a:schemeClr>
                </a:solidFill>
              </a:defRPr>
            </a:lvl1pPr>
          </a:lstStyle>
          <a:p>
            <a:r>
              <a:rPr lang="en-US" noProof="0"/>
              <a:t>Señales</a:t>
            </a:r>
            <a:endParaRPr lang="en-US" noProof="0" dirty="0"/>
          </a:p>
        </p:txBody>
      </p:sp>
      <p:sp>
        <p:nvSpPr>
          <p:cNvPr id="6" name="Espace réservé du numéro de diapositive 5"/>
          <p:cNvSpPr>
            <a:spLocks noGrp="1"/>
          </p:cNvSpPr>
          <p:nvPr>
            <p:ph type="sldNum" sz="quarter" idx="12"/>
          </p:nvPr>
        </p:nvSpPr>
        <p:spPr bwMode="gray">
          <a:xfrm>
            <a:off x="4060" y="4803774"/>
            <a:ext cx="354715" cy="339725"/>
          </a:xfrm>
        </p:spPr>
        <p:txBody>
          <a:bodyPr/>
          <a:lstStyle>
            <a:lvl1pPr>
              <a:defRPr sz="100">
                <a:solidFill>
                  <a:schemeClr val="bg1">
                    <a:alpha val="0"/>
                  </a:schemeClr>
                </a:solidFill>
              </a:defRPr>
            </a:lvl1pPr>
          </a:lstStyle>
          <a:p>
            <a:fld id="{10C140CD-8AED-46FF-A9A2-77308F3F39AE}" type="slidenum">
              <a:rPr lang="en-US" noProof="0" smtClean="0"/>
              <a:pPr/>
              <a:t>‹Nº›</a:t>
            </a:fld>
            <a:endParaRPr lang="en-US" noProof="0" dirty="0"/>
          </a:p>
        </p:txBody>
      </p:sp>
      <p:pic>
        <p:nvPicPr>
          <p:cNvPr id="10" name="Imag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gray">
          <a:xfrm>
            <a:off x="3942000" y="4536591"/>
            <a:ext cx="1260000" cy="283729"/>
          </a:xfrm>
          <a:prstGeom prst="rect">
            <a:avLst/>
          </a:prstGeom>
        </p:spPr>
      </p:pic>
      <p:sp>
        <p:nvSpPr>
          <p:cNvPr id="8" name="Espace réservé du texte 7"/>
          <p:cNvSpPr>
            <a:spLocks noGrp="1"/>
          </p:cNvSpPr>
          <p:nvPr>
            <p:ph type="body" sz="quarter" idx="13" hasCustomPrompt="1"/>
          </p:nvPr>
        </p:nvSpPr>
        <p:spPr>
          <a:xfrm>
            <a:off x="359999" y="403199"/>
            <a:ext cx="8427600" cy="2538000"/>
          </a:xfrm>
        </p:spPr>
        <p:txBody>
          <a:bodyPr anchor="b" anchorCtr="0"/>
          <a:lstStyle>
            <a:lvl1pPr marL="0" indent="0">
              <a:lnSpc>
                <a:spcPct val="95000"/>
              </a:lnSpc>
              <a:buFont typeface="Arial" panose="020B0604020202020204" pitchFamily="34" charset="0"/>
              <a:buNone/>
              <a:defRPr sz="3000">
                <a:solidFill>
                  <a:schemeClr val="bg1"/>
                </a:solidFill>
              </a:defRPr>
            </a:lvl1pPr>
            <a:lvl2pPr marL="0" indent="0">
              <a:lnSpc>
                <a:spcPct val="95000"/>
              </a:lnSpc>
              <a:buNone/>
              <a:defRPr sz="2500">
                <a:solidFill>
                  <a:schemeClr val="bg1"/>
                </a:solidFill>
              </a:defRPr>
            </a:lvl2pPr>
          </a:lstStyle>
          <a:p>
            <a:pPr lvl="0"/>
            <a:r>
              <a:rPr lang="en-US" noProof="0" dirty="0"/>
              <a:t>Title</a:t>
            </a:r>
          </a:p>
          <a:p>
            <a:pPr lvl="1"/>
            <a:r>
              <a:rPr lang="en-US" noProof="0" dirty="0"/>
              <a:t>Subtitle</a:t>
            </a:r>
          </a:p>
        </p:txBody>
      </p:sp>
    </p:spTree>
    <p:extLst>
      <p:ext uri="{BB962C8B-B14F-4D97-AF65-F5344CB8AC3E}">
        <p14:creationId xmlns:p14="http://schemas.microsoft.com/office/powerpoint/2010/main" val="3432610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hapter P631C">
    <p:spTree>
      <p:nvGrpSpPr>
        <p:cNvPr id="1" name=""/>
        <p:cNvGrpSpPr/>
        <p:nvPr/>
      </p:nvGrpSpPr>
      <p:grpSpPr>
        <a:xfrm>
          <a:off x="0" y="0"/>
          <a:ext cx="0" cy="0"/>
          <a:chOff x="0" y="0"/>
          <a:chExt cx="0" cy="0"/>
        </a:xfrm>
      </p:grpSpPr>
      <p:sp>
        <p:nvSpPr>
          <p:cNvPr id="11" name="Rectangle 10"/>
          <p:cNvSpPr/>
          <p:nvPr userDrawn="1"/>
        </p:nvSpPr>
        <p:spPr bwMode="gray">
          <a:xfrm>
            <a:off x="0" y="0"/>
            <a:ext cx="9144000" cy="5143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Titre 3"/>
          <p:cNvSpPr>
            <a:spLocks noGrp="1"/>
          </p:cNvSpPr>
          <p:nvPr>
            <p:ph type="title" hasCustomPrompt="1"/>
          </p:nvPr>
        </p:nvSpPr>
        <p:spPr bwMode="gray">
          <a:xfrm>
            <a:off x="1150937" y="390537"/>
            <a:ext cx="7092951" cy="1836551"/>
          </a:xfrm>
        </p:spPr>
        <p:txBody>
          <a:bodyPr anchor="b" anchorCtr="0"/>
          <a:lstStyle>
            <a:lvl1pPr algn="l">
              <a:defRPr sz="8000" b="0">
                <a:solidFill>
                  <a:schemeClr val="bg1"/>
                </a:solidFill>
                <a:latin typeface="Arial Black" panose="020B0A04020102020204" pitchFamily="34" charset="0"/>
              </a:defRPr>
            </a:lvl1pPr>
          </a:lstStyle>
          <a:p>
            <a:r>
              <a:rPr lang="en-US" noProof="0" dirty="0"/>
              <a:t>00.</a:t>
            </a:r>
          </a:p>
        </p:txBody>
      </p:sp>
      <p:sp>
        <p:nvSpPr>
          <p:cNvPr id="8" name="Espace réservé de la date 3"/>
          <p:cNvSpPr>
            <a:spLocks noGrp="1"/>
          </p:cNvSpPr>
          <p:nvPr>
            <p:ph type="dt" sz="half" idx="10"/>
          </p:nvPr>
        </p:nvSpPr>
        <p:spPr bwMode="gray">
          <a:xfrm>
            <a:off x="0" y="4803775"/>
            <a:ext cx="358776" cy="339726"/>
          </a:xfrm>
        </p:spPr>
        <p:txBody>
          <a:bodyPr/>
          <a:lstStyle>
            <a:lvl1pPr>
              <a:defRPr sz="100">
                <a:solidFill>
                  <a:schemeClr val="bg1">
                    <a:alpha val="0"/>
                  </a:schemeClr>
                </a:solidFill>
              </a:defRPr>
            </a:lvl1pPr>
          </a:lstStyle>
          <a:p>
            <a:r>
              <a:rPr lang="es-ES" noProof="0"/>
              <a:t>Date</a:t>
            </a:r>
            <a:endParaRPr lang="en-US" noProof="0" dirty="0"/>
          </a:p>
        </p:txBody>
      </p:sp>
      <p:sp>
        <p:nvSpPr>
          <p:cNvPr id="9" name="Espace réservé du pied de page 4"/>
          <p:cNvSpPr>
            <a:spLocks noGrp="1"/>
          </p:cNvSpPr>
          <p:nvPr>
            <p:ph type="ftr" sz="quarter" idx="11"/>
          </p:nvPr>
        </p:nvSpPr>
        <p:spPr bwMode="gray">
          <a:xfrm>
            <a:off x="0" y="4803774"/>
            <a:ext cx="358775" cy="339725"/>
          </a:xfrm>
        </p:spPr>
        <p:txBody>
          <a:bodyPr/>
          <a:lstStyle>
            <a:lvl1pPr>
              <a:defRPr sz="100">
                <a:solidFill>
                  <a:schemeClr val="bg1">
                    <a:alpha val="0"/>
                  </a:schemeClr>
                </a:solidFill>
              </a:defRPr>
            </a:lvl1pPr>
          </a:lstStyle>
          <a:p>
            <a:r>
              <a:rPr lang="en-US" noProof="0"/>
              <a:t>Señales</a:t>
            </a:r>
            <a:endParaRPr lang="en-US" noProof="0" dirty="0"/>
          </a:p>
        </p:txBody>
      </p:sp>
      <p:sp>
        <p:nvSpPr>
          <p:cNvPr id="10" name="Espace réservé du numéro de diapositive 5"/>
          <p:cNvSpPr>
            <a:spLocks noGrp="1"/>
          </p:cNvSpPr>
          <p:nvPr>
            <p:ph type="sldNum" sz="quarter" idx="12"/>
          </p:nvPr>
        </p:nvSpPr>
        <p:spPr bwMode="gray">
          <a:xfrm>
            <a:off x="4060" y="4803774"/>
            <a:ext cx="354715" cy="339725"/>
          </a:xfrm>
        </p:spPr>
        <p:txBody>
          <a:bodyPr/>
          <a:lstStyle>
            <a:lvl1pPr>
              <a:defRPr sz="100">
                <a:solidFill>
                  <a:schemeClr val="bg1">
                    <a:alpha val="0"/>
                  </a:schemeClr>
                </a:solidFill>
              </a:defRPr>
            </a:lvl1pPr>
          </a:lstStyle>
          <a:p>
            <a:fld id="{10C140CD-8AED-46FF-A9A2-77308F3F39AE}" type="slidenum">
              <a:rPr lang="en-US" noProof="0" smtClean="0"/>
              <a:pPr/>
              <a:t>‹Nº›</a:t>
            </a:fld>
            <a:endParaRPr lang="en-US" noProof="0" dirty="0"/>
          </a:p>
        </p:txBody>
      </p:sp>
      <p:sp>
        <p:nvSpPr>
          <p:cNvPr id="5" name="Espace réservé du texte 4"/>
          <p:cNvSpPr>
            <a:spLocks noGrp="1"/>
          </p:cNvSpPr>
          <p:nvPr>
            <p:ph type="body" sz="quarter" idx="13" hasCustomPrompt="1"/>
          </p:nvPr>
        </p:nvSpPr>
        <p:spPr bwMode="gray">
          <a:xfrm>
            <a:off x="1150938" y="2461923"/>
            <a:ext cx="7092950" cy="1946565"/>
          </a:xfrm>
        </p:spPr>
        <p:txBody>
          <a:bodyPr/>
          <a:lstStyle>
            <a:lvl1pPr algn="l">
              <a:lnSpc>
                <a:spcPct val="95000"/>
              </a:lnSpc>
              <a:defRPr sz="3000">
                <a:solidFill>
                  <a:schemeClr val="bg1"/>
                </a:solidFill>
              </a:defRPr>
            </a:lvl1pPr>
          </a:lstStyle>
          <a:p>
            <a:pPr lvl="0"/>
            <a:r>
              <a:rPr lang="en-US" noProof="0" dirty="0"/>
              <a:t>Chapter title</a:t>
            </a:r>
          </a:p>
        </p:txBody>
      </p:sp>
      <p:pic>
        <p:nvPicPr>
          <p:cNvPr id="7" name="Imag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gray">
          <a:xfrm>
            <a:off x="7988224" y="4617830"/>
            <a:ext cx="827998" cy="186450"/>
          </a:xfrm>
          <a:prstGeom prst="rect">
            <a:avLst/>
          </a:prstGeom>
        </p:spPr>
      </p:pic>
    </p:spTree>
    <p:extLst>
      <p:ext uri="{BB962C8B-B14F-4D97-AF65-F5344CB8AC3E}">
        <p14:creationId xmlns:p14="http://schemas.microsoft.com/office/powerpoint/2010/main" val="36047643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hapter P5415C">
    <p:spTree>
      <p:nvGrpSpPr>
        <p:cNvPr id="1" name=""/>
        <p:cNvGrpSpPr/>
        <p:nvPr/>
      </p:nvGrpSpPr>
      <p:grpSpPr>
        <a:xfrm>
          <a:off x="0" y="0"/>
          <a:ext cx="0" cy="0"/>
          <a:chOff x="0" y="0"/>
          <a:chExt cx="0" cy="0"/>
        </a:xfrm>
      </p:grpSpPr>
      <p:sp>
        <p:nvSpPr>
          <p:cNvPr id="11" name="Rectangle 10"/>
          <p:cNvSpPr/>
          <p:nvPr userDrawn="1"/>
        </p:nvSpPr>
        <p:spPr bwMode="gray">
          <a:xfrm>
            <a:off x="0" y="0"/>
            <a:ext cx="9144000" cy="5143500"/>
          </a:xfrm>
          <a:prstGeom prst="rect">
            <a:avLst/>
          </a:prstGeom>
          <a:solidFill>
            <a:srgbClr val="5F82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Titre 3"/>
          <p:cNvSpPr>
            <a:spLocks noGrp="1"/>
          </p:cNvSpPr>
          <p:nvPr>
            <p:ph type="title" hasCustomPrompt="1"/>
          </p:nvPr>
        </p:nvSpPr>
        <p:spPr bwMode="gray">
          <a:xfrm>
            <a:off x="1150937" y="390537"/>
            <a:ext cx="7092951" cy="1836551"/>
          </a:xfrm>
        </p:spPr>
        <p:txBody>
          <a:bodyPr anchor="b" anchorCtr="0"/>
          <a:lstStyle>
            <a:lvl1pPr algn="l">
              <a:defRPr sz="8000" b="0">
                <a:solidFill>
                  <a:schemeClr val="bg1"/>
                </a:solidFill>
                <a:latin typeface="Arial Black" panose="020B0A04020102020204" pitchFamily="34" charset="0"/>
              </a:defRPr>
            </a:lvl1pPr>
          </a:lstStyle>
          <a:p>
            <a:r>
              <a:rPr lang="en-US" noProof="0" dirty="0"/>
              <a:t>00.</a:t>
            </a:r>
          </a:p>
        </p:txBody>
      </p:sp>
      <p:sp>
        <p:nvSpPr>
          <p:cNvPr id="8" name="Espace réservé de la date 3"/>
          <p:cNvSpPr>
            <a:spLocks noGrp="1"/>
          </p:cNvSpPr>
          <p:nvPr>
            <p:ph type="dt" sz="half" idx="10"/>
          </p:nvPr>
        </p:nvSpPr>
        <p:spPr bwMode="gray">
          <a:xfrm>
            <a:off x="0" y="4803775"/>
            <a:ext cx="358776" cy="339726"/>
          </a:xfrm>
        </p:spPr>
        <p:txBody>
          <a:bodyPr/>
          <a:lstStyle>
            <a:lvl1pPr>
              <a:defRPr sz="100">
                <a:solidFill>
                  <a:schemeClr val="bg1">
                    <a:alpha val="0"/>
                  </a:schemeClr>
                </a:solidFill>
              </a:defRPr>
            </a:lvl1pPr>
          </a:lstStyle>
          <a:p>
            <a:r>
              <a:rPr lang="es-ES" noProof="0"/>
              <a:t>Date</a:t>
            </a:r>
            <a:endParaRPr lang="en-US" noProof="0" dirty="0"/>
          </a:p>
        </p:txBody>
      </p:sp>
      <p:sp>
        <p:nvSpPr>
          <p:cNvPr id="9" name="Espace réservé du pied de page 4"/>
          <p:cNvSpPr>
            <a:spLocks noGrp="1"/>
          </p:cNvSpPr>
          <p:nvPr>
            <p:ph type="ftr" sz="quarter" idx="11"/>
          </p:nvPr>
        </p:nvSpPr>
        <p:spPr bwMode="gray">
          <a:xfrm>
            <a:off x="0" y="4803774"/>
            <a:ext cx="358775" cy="339725"/>
          </a:xfrm>
        </p:spPr>
        <p:txBody>
          <a:bodyPr/>
          <a:lstStyle>
            <a:lvl1pPr>
              <a:defRPr sz="100">
                <a:solidFill>
                  <a:schemeClr val="bg1">
                    <a:alpha val="0"/>
                  </a:schemeClr>
                </a:solidFill>
              </a:defRPr>
            </a:lvl1pPr>
          </a:lstStyle>
          <a:p>
            <a:r>
              <a:rPr lang="en-US" noProof="0"/>
              <a:t>Señales</a:t>
            </a:r>
            <a:endParaRPr lang="en-US" noProof="0" dirty="0"/>
          </a:p>
        </p:txBody>
      </p:sp>
      <p:sp>
        <p:nvSpPr>
          <p:cNvPr id="10" name="Espace réservé du numéro de diapositive 5"/>
          <p:cNvSpPr>
            <a:spLocks noGrp="1"/>
          </p:cNvSpPr>
          <p:nvPr>
            <p:ph type="sldNum" sz="quarter" idx="12"/>
          </p:nvPr>
        </p:nvSpPr>
        <p:spPr bwMode="gray">
          <a:xfrm>
            <a:off x="4060" y="4803774"/>
            <a:ext cx="354715" cy="339725"/>
          </a:xfrm>
        </p:spPr>
        <p:txBody>
          <a:bodyPr/>
          <a:lstStyle>
            <a:lvl1pPr>
              <a:defRPr sz="100">
                <a:solidFill>
                  <a:schemeClr val="bg1">
                    <a:alpha val="0"/>
                  </a:schemeClr>
                </a:solidFill>
              </a:defRPr>
            </a:lvl1pPr>
          </a:lstStyle>
          <a:p>
            <a:fld id="{10C140CD-8AED-46FF-A9A2-77308F3F39AE}" type="slidenum">
              <a:rPr lang="en-US" noProof="0" smtClean="0"/>
              <a:pPr/>
              <a:t>‹Nº›</a:t>
            </a:fld>
            <a:endParaRPr lang="en-US" noProof="0" dirty="0"/>
          </a:p>
        </p:txBody>
      </p:sp>
      <p:sp>
        <p:nvSpPr>
          <p:cNvPr id="5" name="Espace réservé du texte 4"/>
          <p:cNvSpPr>
            <a:spLocks noGrp="1"/>
          </p:cNvSpPr>
          <p:nvPr>
            <p:ph type="body" sz="quarter" idx="13" hasCustomPrompt="1"/>
          </p:nvPr>
        </p:nvSpPr>
        <p:spPr bwMode="gray">
          <a:xfrm>
            <a:off x="1150938" y="2461923"/>
            <a:ext cx="7092950" cy="1946565"/>
          </a:xfrm>
        </p:spPr>
        <p:txBody>
          <a:bodyPr/>
          <a:lstStyle>
            <a:lvl1pPr algn="l">
              <a:lnSpc>
                <a:spcPct val="95000"/>
              </a:lnSpc>
              <a:defRPr sz="3000">
                <a:solidFill>
                  <a:schemeClr val="bg1"/>
                </a:solidFill>
              </a:defRPr>
            </a:lvl1pPr>
          </a:lstStyle>
          <a:p>
            <a:pPr lvl="0"/>
            <a:r>
              <a:rPr lang="en-US" noProof="0" dirty="0"/>
              <a:t>Chapter title</a:t>
            </a:r>
          </a:p>
        </p:txBody>
      </p:sp>
      <p:pic>
        <p:nvPicPr>
          <p:cNvPr id="7" name="Imag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gray">
          <a:xfrm>
            <a:off x="7988224" y="4617830"/>
            <a:ext cx="827998" cy="186450"/>
          </a:xfrm>
          <a:prstGeom prst="rect">
            <a:avLst/>
          </a:prstGeom>
        </p:spPr>
      </p:pic>
    </p:spTree>
    <p:extLst>
      <p:ext uri="{BB962C8B-B14F-4D97-AF65-F5344CB8AC3E}">
        <p14:creationId xmlns:p14="http://schemas.microsoft.com/office/powerpoint/2010/main" val="14191928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hapter P381C">
    <p:spTree>
      <p:nvGrpSpPr>
        <p:cNvPr id="1" name=""/>
        <p:cNvGrpSpPr/>
        <p:nvPr/>
      </p:nvGrpSpPr>
      <p:grpSpPr>
        <a:xfrm>
          <a:off x="0" y="0"/>
          <a:ext cx="0" cy="0"/>
          <a:chOff x="0" y="0"/>
          <a:chExt cx="0" cy="0"/>
        </a:xfrm>
      </p:grpSpPr>
      <p:sp>
        <p:nvSpPr>
          <p:cNvPr id="11" name="Rectangle 10"/>
          <p:cNvSpPr/>
          <p:nvPr userDrawn="1"/>
        </p:nvSpPr>
        <p:spPr bwMode="gray">
          <a:xfrm>
            <a:off x="0" y="0"/>
            <a:ext cx="9144000" cy="5143500"/>
          </a:xfrm>
          <a:prstGeom prst="rect">
            <a:avLst/>
          </a:prstGeom>
          <a:solidFill>
            <a:srgbClr val="DCD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Titre 3"/>
          <p:cNvSpPr>
            <a:spLocks noGrp="1"/>
          </p:cNvSpPr>
          <p:nvPr>
            <p:ph type="title" hasCustomPrompt="1"/>
          </p:nvPr>
        </p:nvSpPr>
        <p:spPr bwMode="gray">
          <a:xfrm>
            <a:off x="1150937" y="390537"/>
            <a:ext cx="7092951" cy="1836551"/>
          </a:xfrm>
        </p:spPr>
        <p:txBody>
          <a:bodyPr anchor="b" anchorCtr="0"/>
          <a:lstStyle>
            <a:lvl1pPr algn="l">
              <a:defRPr sz="8000" b="0">
                <a:solidFill>
                  <a:schemeClr val="bg1"/>
                </a:solidFill>
                <a:latin typeface="Arial Black" panose="020B0A04020102020204" pitchFamily="34" charset="0"/>
              </a:defRPr>
            </a:lvl1pPr>
          </a:lstStyle>
          <a:p>
            <a:r>
              <a:rPr lang="en-US" noProof="0" dirty="0"/>
              <a:t>00.</a:t>
            </a:r>
          </a:p>
        </p:txBody>
      </p:sp>
      <p:sp>
        <p:nvSpPr>
          <p:cNvPr id="8" name="Espace réservé de la date 3"/>
          <p:cNvSpPr>
            <a:spLocks noGrp="1"/>
          </p:cNvSpPr>
          <p:nvPr>
            <p:ph type="dt" sz="half" idx="10"/>
          </p:nvPr>
        </p:nvSpPr>
        <p:spPr bwMode="gray">
          <a:xfrm>
            <a:off x="0" y="4803775"/>
            <a:ext cx="358776" cy="339726"/>
          </a:xfrm>
        </p:spPr>
        <p:txBody>
          <a:bodyPr/>
          <a:lstStyle>
            <a:lvl1pPr>
              <a:defRPr sz="100">
                <a:solidFill>
                  <a:schemeClr val="bg1">
                    <a:alpha val="0"/>
                  </a:schemeClr>
                </a:solidFill>
              </a:defRPr>
            </a:lvl1pPr>
          </a:lstStyle>
          <a:p>
            <a:r>
              <a:rPr lang="es-ES" noProof="0"/>
              <a:t>Date</a:t>
            </a:r>
            <a:endParaRPr lang="en-US" noProof="0" dirty="0"/>
          </a:p>
        </p:txBody>
      </p:sp>
      <p:sp>
        <p:nvSpPr>
          <p:cNvPr id="9" name="Espace réservé du pied de page 4"/>
          <p:cNvSpPr>
            <a:spLocks noGrp="1"/>
          </p:cNvSpPr>
          <p:nvPr>
            <p:ph type="ftr" sz="quarter" idx="11"/>
          </p:nvPr>
        </p:nvSpPr>
        <p:spPr bwMode="gray">
          <a:xfrm>
            <a:off x="0" y="4803774"/>
            <a:ext cx="358775" cy="339725"/>
          </a:xfrm>
        </p:spPr>
        <p:txBody>
          <a:bodyPr/>
          <a:lstStyle>
            <a:lvl1pPr>
              <a:defRPr sz="100">
                <a:solidFill>
                  <a:schemeClr val="bg1">
                    <a:alpha val="0"/>
                  </a:schemeClr>
                </a:solidFill>
              </a:defRPr>
            </a:lvl1pPr>
          </a:lstStyle>
          <a:p>
            <a:r>
              <a:rPr lang="en-US" noProof="0"/>
              <a:t>Señales</a:t>
            </a:r>
            <a:endParaRPr lang="en-US" noProof="0" dirty="0"/>
          </a:p>
        </p:txBody>
      </p:sp>
      <p:sp>
        <p:nvSpPr>
          <p:cNvPr id="10" name="Espace réservé du numéro de diapositive 5"/>
          <p:cNvSpPr>
            <a:spLocks noGrp="1"/>
          </p:cNvSpPr>
          <p:nvPr>
            <p:ph type="sldNum" sz="quarter" idx="12"/>
          </p:nvPr>
        </p:nvSpPr>
        <p:spPr bwMode="gray">
          <a:xfrm>
            <a:off x="4060" y="4803774"/>
            <a:ext cx="354715" cy="339725"/>
          </a:xfrm>
        </p:spPr>
        <p:txBody>
          <a:bodyPr/>
          <a:lstStyle>
            <a:lvl1pPr>
              <a:defRPr sz="100">
                <a:solidFill>
                  <a:schemeClr val="bg1">
                    <a:alpha val="0"/>
                  </a:schemeClr>
                </a:solidFill>
              </a:defRPr>
            </a:lvl1pPr>
          </a:lstStyle>
          <a:p>
            <a:fld id="{10C140CD-8AED-46FF-A9A2-77308F3F39AE}" type="slidenum">
              <a:rPr lang="en-US" noProof="0" smtClean="0"/>
              <a:pPr/>
              <a:t>‹Nº›</a:t>
            </a:fld>
            <a:endParaRPr lang="en-US" noProof="0" dirty="0"/>
          </a:p>
        </p:txBody>
      </p:sp>
      <p:sp>
        <p:nvSpPr>
          <p:cNvPr id="5" name="Espace réservé du texte 4"/>
          <p:cNvSpPr>
            <a:spLocks noGrp="1"/>
          </p:cNvSpPr>
          <p:nvPr>
            <p:ph type="body" sz="quarter" idx="13" hasCustomPrompt="1"/>
          </p:nvPr>
        </p:nvSpPr>
        <p:spPr bwMode="gray">
          <a:xfrm>
            <a:off x="1150938" y="2461923"/>
            <a:ext cx="7092950" cy="1946565"/>
          </a:xfrm>
        </p:spPr>
        <p:txBody>
          <a:bodyPr/>
          <a:lstStyle>
            <a:lvl1pPr algn="l">
              <a:lnSpc>
                <a:spcPct val="95000"/>
              </a:lnSpc>
              <a:defRPr sz="3000">
                <a:solidFill>
                  <a:schemeClr val="bg1"/>
                </a:solidFill>
              </a:defRPr>
            </a:lvl1pPr>
          </a:lstStyle>
          <a:p>
            <a:pPr lvl="0"/>
            <a:r>
              <a:rPr lang="en-US" noProof="0" dirty="0"/>
              <a:t>Chapter title</a:t>
            </a:r>
          </a:p>
        </p:txBody>
      </p:sp>
      <p:pic>
        <p:nvPicPr>
          <p:cNvPr id="7" name="Imag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gray">
          <a:xfrm>
            <a:off x="7988224" y="4617830"/>
            <a:ext cx="827998" cy="186450"/>
          </a:xfrm>
          <a:prstGeom prst="rect">
            <a:avLst/>
          </a:prstGeom>
        </p:spPr>
      </p:pic>
    </p:spTree>
    <p:extLst>
      <p:ext uri="{BB962C8B-B14F-4D97-AF65-F5344CB8AC3E}">
        <p14:creationId xmlns:p14="http://schemas.microsoft.com/office/powerpoint/2010/main" val="6868654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hapter P7506C">
    <p:spTree>
      <p:nvGrpSpPr>
        <p:cNvPr id="1" name=""/>
        <p:cNvGrpSpPr/>
        <p:nvPr/>
      </p:nvGrpSpPr>
      <p:grpSpPr>
        <a:xfrm>
          <a:off x="0" y="0"/>
          <a:ext cx="0" cy="0"/>
          <a:chOff x="0" y="0"/>
          <a:chExt cx="0" cy="0"/>
        </a:xfrm>
      </p:grpSpPr>
      <p:sp>
        <p:nvSpPr>
          <p:cNvPr id="11" name="Rectangle 10"/>
          <p:cNvSpPr/>
          <p:nvPr userDrawn="1"/>
        </p:nvSpPr>
        <p:spPr bwMode="gray">
          <a:xfrm>
            <a:off x="0" y="0"/>
            <a:ext cx="9144000" cy="5143500"/>
          </a:xfrm>
          <a:prstGeom prst="rect">
            <a:avLst/>
          </a:prstGeom>
          <a:solidFill>
            <a:srgbClr val="FFCD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Titre 3"/>
          <p:cNvSpPr>
            <a:spLocks noGrp="1"/>
          </p:cNvSpPr>
          <p:nvPr>
            <p:ph type="title" hasCustomPrompt="1"/>
          </p:nvPr>
        </p:nvSpPr>
        <p:spPr bwMode="gray">
          <a:xfrm>
            <a:off x="1150937" y="390537"/>
            <a:ext cx="7092951" cy="1836551"/>
          </a:xfrm>
        </p:spPr>
        <p:txBody>
          <a:bodyPr anchor="b" anchorCtr="0"/>
          <a:lstStyle>
            <a:lvl1pPr algn="l">
              <a:defRPr sz="8000" b="0">
                <a:solidFill>
                  <a:schemeClr val="bg1"/>
                </a:solidFill>
                <a:latin typeface="Arial Black" panose="020B0A04020102020204" pitchFamily="34" charset="0"/>
              </a:defRPr>
            </a:lvl1pPr>
          </a:lstStyle>
          <a:p>
            <a:r>
              <a:rPr lang="en-US" noProof="0" dirty="0"/>
              <a:t>00.</a:t>
            </a:r>
          </a:p>
        </p:txBody>
      </p:sp>
      <p:sp>
        <p:nvSpPr>
          <p:cNvPr id="8" name="Espace réservé de la date 3"/>
          <p:cNvSpPr>
            <a:spLocks noGrp="1"/>
          </p:cNvSpPr>
          <p:nvPr>
            <p:ph type="dt" sz="half" idx="10"/>
          </p:nvPr>
        </p:nvSpPr>
        <p:spPr bwMode="gray">
          <a:xfrm>
            <a:off x="0" y="4803775"/>
            <a:ext cx="358776" cy="339726"/>
          </a:xfrm>
        </p:spPr>
        <p:txBody>
          <a:bodyPr/>
          <a:lstStyle>
            <a:lvl1pPr>
              <a:defRPr sz="100">
                <a:solidFill>
                  <a:schemeClr val="bg1">
                    <a:alpha val="0"/>
                  </a:schemeClr>
                </a:solidFill>
              </a:defRPr>
            </a:lvl1pPr>
          </a:lstStyle>
          <a:p>
            <a:r>
              <a:rPr lang="es-ES" noProof="0"/>
              <a:t>Date</a:t>
            </a:r>
            <a:endParaRPr lang="en-US" noProof="0" dirty="0"/>
          </a:p>
        </p:txBody>
      </p:sp>
      <p:sp>
        <p:nvSpPr>
          <p:cNvPr id="9" name="Espace réservé du pied de page 4"/>
          <p:cNvSpPr>
            <a:spLocks noGrp="1"/>
          </p:cNvSpPr>
          <p:nvPr>
            <p:ph type="ftr" sz="quarter" idx="11"/>
          </p:nvPr>
        </p:nvSpPr>
        <p:spPr bwMode="gray">
          <a:xfrm>
            <a:off x="0" y="4803774"/>
            <a:ext cx="358775" cy="339725"/>
          </a:xfrm>
        </p:spPr>
        <p:txBody>
          <a:bodyPr/>
          <a:lstStyle>
            <a:lvl1pPr>
              <a:defRPr sz="100">
                <a:solidFill>
                  <a:schemeClr val="bg1">
                    <a:alpha val="0"/>
                  </a:schemeClr>
                </a:solidFill>
              </a:defRPr>
            </a:lvl1pPr>
          </a:lstStyle>
          <a:p>
            <a:r>
              <a:rPr lang="en-US" noProof="0"/>
              <a:t>Señales</a:t>
            </a:r>
            <a:endParaRPr lang="en-US" noProof="0" dirty="0"/>
          </a:p>
        </p:txBody>
      </p:sp>
      <p:sp>
        <p:nvSpPr>
          <p:cNvPr id="10" name="Espace réservé du numéro de diapositive 5"/>
          <p:cNvSpPr>
            <a:spLocks noGrp="1"/>
          </p:cNvSpPr>
          <p:nvPr>
            <p:ph type="sldNum" sz="quarter" idx="12"/>
          </p:nvPr>
        </p:nvSpPr>
        <p:spPr bwMode="gray">
          <a:xfrm>
            <a:off x="4060" y="4803774"/>
            <a:ext cx="354715" cy="339725"/>
          </a:xfrm>
        </p:spPr>
        <p:txBody>
          <a:bodyPr/>
          <a:lstStyle>
            <a:lvl1pPr>
              <a:defRPr sz="100">
                <a:solidFill>
                  <a:schemeClr val="bg1">
                    <a:alpha val="0"/>
                  </a:schemeClr>
                </a:solidFill>
              </a:defRPr>
            </a:lvl1pPr>
          </a:lstStyle>
          <a:p>
            <a:fld id="{10C140CD-8AED-46FF-A9A2-77308F3F39AE}" type="slidenum">
              <a:rPr lang="en-US" noProof="0" smtClean="0"/>
              <a:pPr/>
              <a:t>‹Nº›</a:t>
            </a:fld>
            <a:endParaRPr lang="en-US" noProof="0" dirty="0"/>
          </a:p>
        </p:txBody>
      </p:sp>
      <p:sp>
        <p:nvSpPr>
          <p:cNvPr id="5" name="Espace réservé du texte 4"/>
          <p:cNvSpPr>
            <a:spLocks noGrp="1"/>
          </p:cNvSpPr>
          <p:nvPr>
            <p:ph type="body" sz="quarter" idx="13" hasCustomPrompt="1"/>
          </p:nvPr>
        </p:nvSpPr>
        <p:spPr bwMode="gray">
          <a:xfrm>
            <a:off x="1150938" y="2461923"/>
            <a:ext cx="7092950" cy="1946565"/>
          </a:xfrm>
        </p:spPr>
        <p:txBody>
          <a:bodyPr/>
          <a:lstStyle>
            <a:lvl1pPr algn="l">
              <a:lnSpc>
                <a:spcPct val="95000"/>
              </a:lnSpc>
              <a:defRPr sz="3000">
                <a:solidFill>
                  <a:schemeClr val="bg1"/>
                </a:solidFill>
              </a:defRPr>
            </a:lvl1pPr>
          </a:lstStyle>
          <a:p>
            <a:pPr lvl="0"/>
            <a:r>
              <a:rPr lang="en-US" noProof="0" dirty="0"/>
              <a:t>Chapter title</a:t>
            </a:r>
          </a:p>
        </p:txBody>
      </p:sp>
      <p:pic>
        <p:nvPicPr>
          <p:cNvPr id="7" name="Imag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gray">
          <a:xfrm>
            <a:off x="7988224" y="4617830"/>
            <a:ext cx="827998" cy="186450"/>
          </a:xfrm>
          <a:prstGeom prst="rect">
            <a:avLst/>
          </a:prstGeom>
        </p:spPr>
      </p:pic>
    </p:spTree>
    <p:extLst>
      <p:ext uri="{BB962C8B-B14F-4D97-AF65-F5344CB8AC3E}">
        <p14:creationId xmlns:p14="http://schemas.microsoft.com/office/powerpoint/2010/main" val="23836843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pter P7670C">
    <p:spTree>
      <p:nvGrpSpPr>
        <p:cNvPr id="1" name=""/>
        <p:cNvGrpSpPr/>
        <p:nvPr/>
      </p:nvGrpSpPr>
      <p:grpSpPr>
        <a:xfrm>
          <a:off x="0" y="0"/>
          <a:ext cx="0" cy="0"/>
          <a:chOff x="0" y="0"/>
          <a:chExt cx="0" cy="0"/>
        </a:xfrm>
      </p:grpSpPr>
      <p:sp>
        <p:nvSpPr>
          <p:cNvPr id="11" name="Rectangle 10"/>
          <p:cNvSpPr/>
          <p:nvPr userDrawn="1"/>
        </p:nvSpPr>
        <p:spPr bwMode="gray">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Titre 3"/>
          <p:cNvSpPr>
            <a:spLocks noGrp="1"/>
          </p:cNvSpPr>
          <p:nvPr>
            <p:ph type="title" hasCustomPrompt="1"/>
          </p:nvPr>
        </p:nvSpPr>
        <p:spPr bwMode="gray">
          <a:xfrm>
            <a:off x="1150937" y="390537"/>
            <a:ext cx="7092951" cy="1836551"/>
          </a:xfrm>
        </p:spPr>
        <p:txBody>
          <a:bodyPr anchor="b" anchorCtr="0"/>
          <a:lstStyle>
            <a:lvl1pPr algn="l">
              <a:defRPr sz="8000" b="0">
                <a:solidFill>
                  <a:schemeClr val="bg1"/>
                </a:solidFill>
                <a:latin typeface="Arial Black" panose="020B0A04020102020204" pitchFamily="34" charset="0"/>
              </a:defRPr>
            </a:lvl1pPr>
          </a:lstStyle>
          <a:p>
            <a:r>
              <a:rPr lang="en-US" noProof="0" dirty="0"/>
              <a:t>00.</a:t>
            </a:r>
          </a:p>
        </p:txBody>
      </p:sp>
      <p:sp>
        <p:nvSpPr>
          <p:cNvPr id="8" name="Espace réservé de la date 3"/>
          <p:cNvSpPr>
            <a:spLocks noGrp="1"/>
          </p:cNvSpPr>
          <p:nvPr>
            <p:ph type="dt" sz="half" idx="10"/>
          </p:nvPr>
        </p:nvSpPr>
        <p:spPr bwMode="gray">
          <a:xfrm>
            <a:off x="0" y="4803775"/>
            <a:ext cx="358776" cy="339726"/>
          </a:xfrm>
        </p:spPr>
        <p:txBody>
          <a:bodyPr/>
          <a:lstStyle>
            <a:lvl1pPr>
              <a:defRPr sz="100">
                <a:solidFill>
                  <a:schemeClr val="bg1">
                    <a:alpha val="0"/>
                  </a:schemeClr>
                </a:solidFill>
              </a:defRPr>
            </a:lvl1pPr>
          </a:lstStyle>
          <a:p>
            <a:r>
              <a:rPr lang="es-ES" noProof="0"/>
              <a:t>Date</a:t>
            </a:r>
            <a:endParaRPr lang="en-US" noProof="0" dirty="0"/>
          </a:p>
        </p:txBody>
      </p:sp>
      <p:sp>
        <p:nvSpPr>
          <p:cNvPr id="9" name="Espace réservé du pied de page 4"/>
          <p:cNvSpPr>
            <a:spLocks noGrp="1"/>
          </p:cNvSpPr>
          <p:nvPr>
            <p:ph type="ftr" sz="quarter" idx="11"/>
          </p:nvPr>
        </p:nvSpPr>
        <p:spPr bwMode="gray">
          <a:xfrm>
            <a:off x="0" y="4803774"/>
            <a:ext cx="358775" cy="339725"/>
          </a:xfrm>
        </p:spPr>
        <p:txBody>
          <a:bodyPr/>
          <a:lstStyle>
            <a:lvl1pPr>
              <a:defRPr sz="100">
                <a:solidFill>
                  <a:schemeClr val="bg1">
                    <a:alpha val="0"/>
                  </a:schemeClr>
                </a:solidFill>
              </a:defRPr>
            </a:lvl1pPr>
          </a:lstStyle>
          <a:p>
            <a:r>
              <a:rPr lang="en-US" noProof="0"/>
              <a:t>Señales</a:t>
            </a:r>
            <a:endParaRPr lang="en-US" noProof="0" dirty="0"/>
          </a:p>
        </p:txBody>
      </p:sp>
      <p:sp>
        <p:nvSpPr>
          <p:cNvPr id="10" name="Espace réservé du numéro de diapositive 5"/>
          <p:cNvSpPr>
            <a:spLocks noGrp="1"/>
          </p:cNvSpPr>
          <p:nvPr>
            <p:ph type="sldNum" sz="quarter" idx="12"/>
          </p:nvPr>
        </p:nvSpPr>
        <p:spPr bwMode="gray">
          <a:xfrm>
            <a:off x="4060" y="4803774"/>
            <a:ext cx="354715" cy="339725"/>
          </a:xfrm>
        </p:spPr>
        <p:txBody>
          <a:bodyPr/>
          <a:lstStyle>
            <a:lvl1pPr>
              <a:defRPr sz="100">
                <a:solidFill>
                  <a:schemeClr val="bg1">
                    <a:alpha val="0"/>
                  </a:schemeClr>
                </a:solidFill>
              </a:defRPr>
            </a:lvl1pPr>
          </a:lstStyle>
          <a:p>
            <a:fld id="{10C140CD-8AED-46FF-A9A2-77308F3F39AE}" type="slidenum">
              <a:rPr lang="en-US" noProof="0" smtClean="0"/>
              <a:pPr/>
              <a:t>‹Nº›</a:t>
            </a:fld>
            <a:endParaRPr lang="en-US" noProof="0" dirty="0"/>
          </a:p>
        </p:txBody>
      </p:sp>
      <p:sp>
        <p:nvSpPr>
          <p:cNvPr id="5" name="Espace réservé du texte 4"/>
          <p:cNvSpPr>
            <a:spLocks noGrp="1"/>
          </p:cNvSpPr>
          <p:nvPr>
            <p:ph type="body" sz="quarter" idx="13" hasCustomPrompt="1"/>
          </p:nvPr>
        </p:nvSpPr>
        <p:spPr bwMode="gray">
          <a:xfrm>
            <a:off x="1150938" y="2461923"/>
            <a:ext cx="7092950" cy="1946565"/>
          </a:xfrm>
        </p:spPr>
        <p:txBody>
          <a:bodyPr/>
          <a:lstStyle>
            <a:lvl1pPr algn="l">
              <a:lnSpc>
                <a:spcPct val="95000"/>
              </a:lnSpc>
              <a:defRPr sz="3000">
                <a:solidFill>
                  <a:schemeClr val="bg1"/>
                </a:solidFill>
              </a:defRPr>
            </a:lvl1pPr>
          </a:lstStyle>
          <a:p>
            <a:pPr lvl="0"/>
            <a:r>
              <a:rPr lang="en-US" noProof="0" dirty="0"/>
              <a:t>Chapter title</a:t>
            </a:r>
          </a:p>
        </p:txBody>
      </p:sp>
      <p:pic>
        <p:nvPicPr>
          <p:cNvPr id="7" name="Imag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gray">
          <a:xfrm>
            <a:off x="7988224" y="4617830"/>
            <a:ext cx="827998" cy="186450"/>
          </a:xfrm>
          <a:prstGeom prst="rect">
            <a:avLst/>
          </a:prstGeom>
        </p:spPr>
      </p:pic>
    </p:spTree>
    <p:extLst>
      <p:ext uri="{BB962C8B-B14F-4D97-AF65-F5344CB8AC3E}">
        <p14:creationId xmlns:p14="http://schemas.microsoft.com/office/powerpoint/2010/main" val="34026633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hapter P1787C">
    <p:spTree>
      <p:nvGrpSpPr>
        <p:cNvPr id="1" name=""/>
        <p:cNvGrpSpPr/>
        <p:nvPr/>
      </p:nvGrpSpPr>
      <p:grpSpPr>
        <a:xfrm>
          <a:off x="0" y="0"/>
          <a:ext cx="0" cy="0"/>
          <a:chOff x="0" y="0"/>
          <a:chExt cx="0" cy="0"/>
        </a:xfrm>
      </p:grpSpPr>
      <p:sp>
        <p:nvSpPr>
          <p:cNvPr id="11" name="Rectangle 10"/>
          <p:cNvSpPr/>
          <p:nvPr userDrawn="1"/>
        </p:nvSpPr>
        <p:spPr bwMode="gray">
          <a:xfrm>
            <a:off x="0" y="0"/>
            <a:ext cx="9144000" cy="5143500"/>
          </a:xfrm>
          <a:prstGeom prst="rect">
            <a:avLst/>
          </a:prstGeom>
          <a:solidFill>
            <a:srgbClr val="E632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Titre 3"/>
          <p:cNvSpPr>
            <a:spLocks noGrp="1"/>
          </p:cNvSpPr>
          <p:nvPr>
            <p:ph type="title" hasCustomPrompt="1"/>
          </p:nvPr>
        </p:nvSpPr>
        <p:spPr bwMode="gray">
          <a:xfrm>
            <a:off x="1150937" y="390537"/>
            <a:ext cx="7092951" cy="1836551"/>
          </a:xfrm>
        </p:spPr>
        <p:txBody>
          <a:bodyPr anchor="b" anchorCtr="0"/>
          <a:lstStyle>
            <a:lvl1pPr algn="l">
              <a:defRPr sz="8000" b="0">
                <a:solidFill>
                  <a:schemeClr val="bg1"/>
                </a:solidFill>
                <a:latin typeface="Arial Black" panose="020B0A04020102020204" pitchFamily="34" charset="0"/>
              </a:defRPr>
            </a:lvl1pPr>
          </a:lstStyle>
          <a:p>
            <a:r>
              <a:rPr lang="en-US" noProof="0" dirty="0"/>
              <a:t>00.</a:t>
            </a:r>
          </a:p>
        </p:txBody>
      </p:sp>
      <p:sp>
        <p:nvSpPr>
          <p:cNvPr id="8" name="Espace réservé de la date 3"/>
          <p:cNvSpPr>
            <a:spLocks noGrp="1"/>
          </p:cNvSpPr>
          <p:nvPr>
            <p:ph type="dt" sz="half" idx="10"/>
          </p:nvPr>
        </p:nvSpPr>
        <p:spPr bwMode="gray">
          <a:xfrm>
            <a:off x="0" y="4803775"/>
            <a:ext cx="358776" cy="339726"/>
          </a:xfrm>
        </p:spPr>
        <p:txBody>
          <a:bodyPr/>
          <a:lstStyle>
            <a:lvl1pPr>
              <a:defRPr sz="100">
                <a:solidFill>
                  <a:schemeClr val="bg1">
                    <a:alpha val="0"/>
                  </a:schemeClr>
                </a:solidFill>
              </a:defRPr>
            </a:lvl1pPr>
          </a:lstStyle>
          <a:p>
            <a:r>
              <a:rPr lang="es-ES" noProof="0"/>
              <a:t>Date</a:t>
            </a:r>
            <a:endParaRPr lang="en-US" noProof="0" dirty="0"/>
          </a:p>
        </p:txBody>
      </p:sp>
      <p:sp>
        <p:nvSpPr>
          <p:cNvPr id="9" name="Espace réservé du pied de page 4"/>
          <p:cNvSpPr>
            <a:spLocks noGrp="1"/>
          </p:cNvSpPr>
          <p:nvPr>
            <p:ph type="ftr" sz="quarter" idx="11"/>
          </p:nvPr>
        </p:nvSpPr>
        <p:spPr bwMode="gray">
          <a:xfrm>
            <a:off x="0" y="4803774"/>
            <a:ext cx="358775" cy="339725"/>
          </a:xfrm>
        </p:spPr>
        <p:txBody>
          <a:bodyPr/>
          <a:lstStyle>
            <a:lvl1pPr>
              <a:defRPr sz="100">
                <a:solidFill>
                  <a:schemeClr val="bg1">
                    <a:alpha val="0"/>
                  </a:schemeClr>
                </a:solidFill>
              </a:defRPr>
            </a:lvl1pPr>
          </a:lstStyle>
          <a:p>
            <a:r>
              <a:rPr lang="en-US" noProof="0"/>
              <a:t>Señales</a:t>
            </a:r>
            <a:endParaRPr lang="en-US" noProof="0" dirty="0"/>
          </a:p>
        </p:txBody>
      </p:sp>
      <p:sp>
        <p:nvSpPr>
          <p:cNvPr id="10" name="Espace réservé du numéro de diapositive 5"/>
          <p:cNvSpPr>
            <a:spLocks noGrp="1"/>
          </p:cNvSpPr>
          <p:nvPr>
            <p:ph type="sldNum" sz="quarter" idx="12"/>
          </p:nvPr>
        </p:nvSpPr>
        <p:spPr bwMode="gray">
          <a:xfrm>
            <a:off x="4060" y="4803774"/>
            <a:ext cx="354715" cy="339725"/>
          </a:xfrm>
        </p:spPr>
        <p:txBody>
          <a:bodyPr/>
          <a:lstStyle>
            <a:lvl1pPr>
              <a:defRPr sz="100">
                <a:solidFill>
                  <a:schemeClr val="bg1">
                    <a:alpha val="0"/>
                  </a:schemeClr>
                </a:solidFill>
              </a:defRPr>
            </a:lvl1pPr>
          </a:lstStyle>
          <a:p>
            <a:fld id="{10C140CD-8AED-46FF-A9A2-77308F3F39AE}" type="slidenum">
              <a:rPr lang="en-US" noProof="0" smtClean="0"/>
              <a:pPr/>
              <a:t>‹Nº›</a:t>
            </a:fld>
            <a:endParaRPr lang="en-US" noProof="0" dirty="0"/>
          </a:p>
        </p:txBody>
      </p:sp>
      <p:sp>
        <p:nvSpPr>
          <p:cNvPr id="5" name="Espace réservé du texte 4"/>
          <p:cNvSpPr>
            <a:spLocks noGrp="1"/>
          </p:cNvSpPr>
          <p:nvPr>
            <p:ph type="body" sz="quarter" idx="13" hasCustomPrompt="1"/>
          </p:nvPr>
        </p:nvSpPr>
        <p:spPr bwMode="gray">
          <a:xfrm>
            <a:off x="1150938" y="2461923"/>
            <a:ext cx="7092950" cy="1946565"/>
          </a:xfrm>
        </p:spPr>
        <p:txBody>
          <a:bodyPr/>
          <a:lstStyle>
            <a:lvl1pPr algn="l">
              <a:lnSpc>
                <a:spcPct val="95000"/>
              </a:lnSpc>
              <a:defRPr sz="3000">
                <a:solidFill>
                  <a:schemeClr val="bg1"/>
                </a:solidFill>
              </a:defRPr>
            </a:lvl1pPr>
          </a:lstStyle>
          <a:p>
            <a:pPr lvl="0"/>
            <a:r>
              <a:rPr lang="en-US" noProof="0" dirty="0"/>
              <a:t>Chapter title</a:t>
            </a:r>
          </a:p>
        </p:txBody>
      </p:sp>
      <p:pic>
        <p:nvPicPr>
          <p:cNvPr id="7" name="Imag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gray">
          <a:xfrm>
            <a:off x="7988224" y="4617830"/>
            <a:ext cx="827998" cy="186450"/>
          </a:xfrm>
          <a:prstGeom prst="rect">
            <a:avLst/>
          </a:prstGeom>
        </p:spPr>
      </p:pic>
    </p:spTree>
    <p:extLst>
      <p:ext uri="{BB962C8B-B14F-4D97-AF65-F5344CB8AC3E}">
        <p14:creationId xmlns:p14="http://schemas.microsoft.com/office/powerpoint/2010/main" val="30518339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hapter P2185C">
    <p:spTree>
      <p:nvGrpSpPr>
        <p:cNvPr id="1" name=""/>
        <p:cNvGrpSpPr/>
        <p:nvPr/>
      </p:nvGrpSpPr>
      <p:grpSpPr>
        <a:xfrm>
          <a:off x="0" y="0"/>
          <a:ext cx="0" cy="0"/>
          <a:chOff x="0" y="0"/>
          <a:chExt cx="0" cy="0"/>
        </a:xfrm>
      </p:grpSpPr>
      <p:sp>
        <p:nvSpPr>
          <p:cNvPr id="2" name="Rectangle 1"/>
          <p:cNvSpPr/>
          <p:nvPr userDrawn="1"/>
        </p:nvSpPr>
        <p:spPr bwMode="gray">
          <a:xfrm>
            <a:off x="0" y="0"/>
            <a:ext cx="9144000"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Titre 3"/>
          <p:cNvSpPr>
            <a:spLocks noGrp="1"/>
          </p:cNvSpPr>
          <p:nvPr>
            <p:ph type="title" hasCustomPrompt="1"/>
          </p:nvPr>
        </p:nvSpPr>
        <p:spPr bwMode="gray">
          <a:xfrm>
            <a:off x="1150937" y="390537"/>
            <a:ext cx="7092951" cy="1836551"/>
          </a:xfrm>
        </p:spPr>
        <p:txBody>
          <a:bodyPr anchor="b" anchorCtr="0"/>
          <a:lstStyle>
            <a:lvl1pPr algn="l">
              <a:defRPr sz="8000" b="0">
                <a:solidFill>
                  <a:schemeClr val="bg1"/>
                </a:solidFill>
                <a:latin typeface="Arial Black" panose="020B0A04020102020204" pitchFamily="34" charset="0"/>
              </a:defRPr>
            </a:lvl1pPr>
          </a:lstStyle>
          <a:p>
            <a:r>
              <a:rPr lang="en-US" noProof="0" dirty="0"/>
              <a:t>00.</a:t>
            </a:r>
          </a:p>
        </p:txBody>
      </p:sp>
      <p:sp>
        <p:nvSpPr>
          <p:cNvPr id="8" name="Espace réservé de la date 3"/>
          <p:cNvSpPr>
            <a:spLocks noGrp="1"/>
          </p:cNvSpPr>
          <p:nvPr>
            <p:ph type="dt" sz="half" idx="10"/>
          </p:nvPr>
        </p:nvSpPr>
        <p:spPr bwMode="gray">
          <a:xfrm>
            <a:off x="0" y="4803775"/>
            <a:ext cx="358776" cy="339726"/>
          </a:xfrm>
        </p:spPr>
        <p:txBody>
          <a:bodyPr/>
          <a:lstStyle>
            <a:lvl1pPr>
              <a:defRPr sz="100">
                <a:solidFill>
                  <a:schemeClr val="bg1">
                    <a:alpha val="0"/>
                  </a:schemeClr>
                </a:solidFill>
              </a:defRPr>
            </a:lvl1pPr>
          </a:lstStyle>
          <a:p>
            <a:r>
              <a:rPr lang="es-ES" noProof="0"/>
              <a:t>Date</a:t>
            </a:r>
            <a:endParaRPr lang="en-US" noProof="0" dirty="0"/>
          </a:p>
        </p:txBody>
      </p:sp>
      <p:sp>
        <p:nvSpPr>
          <p:cNvPr id="9" name="Espace réservé du pied de page 4"/>
          <p:cNvSpPr>
            <a:spLocks noGrp="1"/>
          </p:cNvSpPr>
          <p:nvPr>
            <p:ph type="ftr" sz="quarter" idx="11"/>
          </p:nvPr>
        </p:nvSpPr>
        <p:spPr bwMode="gray">
          <a:xfrm>
            <a:off x="0" y="4803774"/>
            <a:ext cx="358775" cy="339725"/>
          </a:xfrm>
        </p:spPr>
        <p:txBody>
          <a:bodyPr/>
          <a:lstStyle>
            <a:lvl1pPr>
              <a:defRPr sz="100">
                <a:solidFill>
                  <a:schemeClr val="bg1">
                    <a:alpha val="0"/>
                  </a:schemeClr>
                </a:solidFill>
              </a:defRPr>
            </a:lvl1pPr>
          </a:lstStyle>
          <a:p>
            <a:r>
              <a:rPr lang="en-US" noProof="0"/>
              <a:t>Señales</a:t>
            </a:r>
            <a:endParaRPr lang="en-US" noProof="0" dirty="0"/>
          </a:p>
        </p:txBody>
      </p:sp>
      <p:sp>
        <p:nvSpPr>
          <p:cNvPr id="10" name="Espace réservé du numéro de diapositive 5"/>
          <p:cNvSpPr>
            <a:spLocks noGrp="1"/>
          </p:cNvSpPr>
          <p:nvPr>
            <p:ph type="sldNum" sz="quarter" idx="12"/>
          </p:nvPr>
        </p:nvSpPr>
        <p:spPr bwMode="gray">
          <a:xfrm>
            <a:off x="4060" y="4803774"/>
            <a:ext cx="354715" cy="339725"/>
          </a:xfrm>
        </p:spPr>
        <p:txBody>
          <a:bodyPr/>
          <a:lstStyle>
            <a:lvl1pPr>
              <a:defRPr sz="100">
                <a:solidFill>
                  <a:schemeClr val="bg1">
                    <a:alpha val="0"/>
                  </a:schemeClr>
                </a:solidFill>
              </a:defRPr>
            </a:lvl1pPr>
          </a:lstStyle>
          <a:p>
            <a:fld id="{10C140CD-8AED-46FF-A9A2-77308F3F39AE}" type="slidenum">
              <a:rPr lang="en-US" noProof="0" smtClean="0"/>
              <a:pPr/>
              <a:t>‹Nº›</a:t>
            </a:fld>
            <a:endParaRPr lang="en-US" noProof="0" dirty="0"/>
          </a:p>
        </p:txBody>
      </p:sp>
      <p:sp>
        <p:nvSpPr>
          <p:cNvPr id="5" name="Espace réservé du texte 4"/>
          <p:cNvSpPr>
            <a:spLocks noGrp="1"/>
          </p:cNvSpPr>
          <p:nvPr>
            <p:ph type="body" sz="quarter" idx="13" hasCustomPrompt="1"/>
          </p:nvPr>
        </p:nvSpPr>
        <p:spPr bwMode="gray">
          <a:xfrm>
            <a:off x="1150938" y="2461923"/>
            <a:ext cx="7092950" cy="1946565"/>
          </a:xfrm>
        </p:spPr>
        <p:txBody>
          <a:bodyPr/>
          <a:lstStyle>
            <a:lvl1pPr algn="l">
              <a:lnSpc>
                <a:spcPct val="95000"/>
              </a:lnSpc>
              <a:defRPr sz="3000">
                <a:solidFill>
                  <a:schemeClr val="bg1"/>
                </a:solidFill>
              </a:defRPr>
            </a:lvl1pPr>
          </a:lstStyle>
          <a:p>
            <a:pPr lvl="0"/>
            <a:r>
              <a:rPr lang="en-US" noProof="0" dirty="0"/>
              <a:t>Chapter title</a:t>
            </a:r>
          </a:p>
        </p:txBody>
      </p:sp>
      <p:pic>
        <p:nvPicPr>
          <p:cNvPr id="7" name="Imag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gray">
          <a:xfrm>
            <a:off x="7988224" y="4617830"/>
            <a:ext cx="827998" cy="186450"/>
          </a:xfrm>
          <a:prstGeom prst="rect">
            <a:avLst/>
          </a:prstGeom>
        </p:spPr>
      </p:pic>
    </p:spTree>
    <p:extLst>
      <p:ext uri="{BB962C8B-B14F-4D97-AF65-F5344CB8AC3E}">
        <p14:creationId xmlns:p14="http://schemas.microsoft.com/office/powerpoint/2010/main" val="33363916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hapter P5275C">
    <p:spTree>
      <p:nvGrpSpPr>
        <p:cNvPr id="1" name=""/>
        <p:cNvGrpSpPr/>
        <p:nvPr/>
      </p:nvGrpSpPr>
      <p:grpSpPr>
        <a:xfrm>
          <a:off x="0" y="0"/>
          <a:ext cx="0" cy="0"/>
          <a:chOff x="0" y="0"/>
          <a:chExt cx="0" cy="0"/>
        </a:xfrm>
      </p:grpSpPr>
      <p:sp>
        <p:nvSpPr>
          <p:cNvPr id="11" name="Rectangle 10"/>
          <p:cNvSpPr/>
          <p:nvPr userDrawn="1"/>
        </p:nvSpPr>
        <p:spPr bwMode="gray">
          <a:xfrm>
            <a:off x="0" y="0"/>
            <a:ext cx="9144000" cy="514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Titre 3"/>
          <p:cNvSpPr>
            <a:spLocks noGrp="1"/>
          </p:cNvSpPr>
          <p:nvPr>
            <p:ph type="title" hasCustomPrompt="1"/>
          </p:nvPr>
        </p:nvSpPr>
        <p:spPr bwMode="gray">
          <a:xfrm>
            <a:off x="1150937" y="390537"/>
            <a:ext cx="7092951" cy="1836551"/>
          </a:xfrm>
        </p:spPr>
        <p:txBody>
          <a:bodyPr anchor="b" anchorCtr="0"/>
          <a:lstStyle>
            <a:lvl1pPr algn="l">
              <a:defRPr sz="8000" b="0">
                <a:solidFill>
                  <a:schemeClr val="bg1"/>
                </a:solidFill>
                <a:latin typeface="Arial Black" panose="020B0A04020102020204" pitchFamily="34" charset="0"/>
              </a:defRPr>
            </a:lvl1pPr>
          </a:lstStyle>
          <a:p>
            <a:r>
              <a:rPr lang="en-US" noProof="0" dirty="0"/>
              <a:t>00.</a:t>
            </a:r>
          </a:p>
        </p:txBody>
      </p:sp>
      <p:sp>
        <p:nvSpPr>
          <p:cNvPr id="8" name="Espace réservé de la date 3"/>
          <p:cNvSpPr>
            <a:spLocks noGrp="1"/>
          </p:cNvSpPr>
          <p:nvPr>
            <p:ph type="dt" sz="half" idx="10"/>
          </p:nvPr>
        </p:nvSpPr>
        <p:spPr bwMode="gray">
          <a:xfrm>
            <a:off x="0" y="4803775"/>
            <a:ext cx="358776" cy="339726"/>
          </a:xfrm>
        </p:spPr>
        <p:txBody>
          <a:bodyPr/>
          <a:lstStyle>
            <a:lvl1pPr>
              <a:defRPr sz="100">
                <a:solidFill>
                  <a:schemeClr val="bg1">
                    <a:alpha val="0"/>
                  </a:schemeClr>
                </a:solidFill>
              </a:defRPr>
            </a:lvl1pPr>
          </a:lstStyle>
          <a:p>
            <a:r>
              <a:rPr lang="es-ES" noProof="0"/>
              <a:t>Date</a:t>
            </a:r>
            <a:endParaRPr lang="en-US" noProof="0" dirty="0"/>
          </a:p>
        </p:txBody>
      </p:sp>
      <p:sp>
        <p:nvSpPr>
          <p:cNvPr id="9" name="Espace réservé du pied de page 4"/>
          <p:cNvSpPr>
            <a:spLocks noGrp="1"/>
          </p:cNvSpPr>
          <p:nvPr>
            <p:ph type="ftr" sz="quarter" idx="11"/>
          </p:nvPr>
        </p:nvSpPr>
        <p:spPr bwMode="gray">
          <a:xfrm>
            <a:off x="0" y="4803774"/>
            <a:ext cx="358775" cy="339725"/>
          </a:xfrm>
        </p:spPr>
        <p:txBody>
          <a:bodyPr/>
          <a:lstStyle>
            <a:lvl1pPr>
              <a:defRPr sz="100">
                <a:solidFill>
                  <a:schemeClr val="bg1">
                    <a:alpha val="0"/>
                  </a:schemeClr>
                </a:solidFill>
              </a:defRPr>
            </a:lvl1pPr>
          </a:lstStyle>
          <a:p>
            <a:r>
              <a:rPr lang="en-US" noProof="0"/>
              <a:t>Señales</a:t>
            </a:r>
            <a:endParaRPr lang="en-US" noProof="0" dirty="0"/>
          </a:p>
        </p:txBody>
      </p:sp>
      <p:sp>
        <p:nvSpPr>
          <p:cNvPr id="10" name="Espace réservé du numéro de diapositive 5"/>
          <p:cNvSpPr>
            <a:spLocks noGrp="1"/>
          </p:cNvSpPr>
          <p:nvPr>
            <p:ph type="sldNum" sz="quarter" idx="12"/>
          </p:nvPr>
        </p:nvSpPr>
        <p:spPr bwMode="gray">
          <a:xfrm>
            <a:off x="4060" y="4803774"/>
            <a:ext cx="354715" cy="339725"/>
          </a:xfrm>
        </p:spPr>
        <p:txBody>
          <a:bodyPr/>
          <a:lstStyle>
            <a:lvl1pPr>
              <a:defRPr sz="100">
                <a:solidFill>
                  <a:schemeClr val="bg1">
                    <a:alpha val="0"/>
                  </a:schemeClr>
                </a:solidFill>
              </a:defRPr>
            </a:lvl1pPr>
          </a:lstStyle>
          <a:p>
            <a:fld id="{10C140CD-8AED-46FF-A9A2-77308F3F39AE}" type="slidenum">
              <a:rPr lang="en-US" noProof="0" smtClean="0"/>
              <a:pPr/>
              <a:t>‹Nº›</a:t>
            </a:fld>
            <a:endParaRPr lang="en-US" noProof="0" dirty="0"/>
          </a:p>
        </p:txBody>
      </p:sp>
      <p:sp>
        <p:nvSpPr>
          <p:cNvPr id="5" name="Espace réservé du texte 4"/>
          <p:cNvSpPr>
            <a:spLocks noGrp="1"/>
          </p:cNvSpPr>
          <p:nvPr>
            <p:ph type="body" sz="quarter" idx="13" hasCustomPrompt="1"/>
          </p:nvPr>
        </p:nvSpPr>
        <p:spPr bwMode="gray">
          <a:xfrm>
            <a:off x="1150938" y="2461923"/>
            <a:ext cx="7092950" cy="1946565"/>
          </a:xfrm>
        </p:spPr>
        <p:txBody>
          <a:bodyPr/>
          <a:lstStyle>
            <a:lvl1pPr algn="l">
              <a:lnSpc>
                <a:spcPct val="95000"/>
              </a:lnSpc>
              <a:defRPr sz="3000">
                <a:solidFill>
                  <a:schemeClr val="bg1"/>
                </a:solidFill>
              </a:defRPr>
            </a:lvl1pPr>
          </a:lstStyle>
          <a:p>
            <a:pPr lvl="0"/>
            <a:r>
              <a:rPr lang="en-US" noProof="0" dirty="0"/>
              <a:t>Chapter title</a:t>
            </a:r>
          </a:p>
        </p:txBody>
      </p:sp>
      <p:pic>
        <p:nvPicPr>
          <p:cNvPr id="7" name="Imag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gray">
          <a:xfrm>
            <a:off x="7988224" y="4617830"/>
            <a:ext cx="827998" cy="186450"/>
          </a:xfrm>
          <a:prstGeom prst="rect">
            <a:avLst/>
          </a:prstGeom>
        </p:spPr>
      </p:pic>
    </p:spTree>
    <p:extLst>
      <p:ext uri="{BB962C8B-B14F-4D97-AF65-F5344CB8AC3E}">
        <p14:creationId xmlns:p14="http://schemas.microsoft.com/office/powerpoint/2010/main" val="132645014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hapter P214C">
    <p:spTree>
      <p:nvGrpSpPr>
        <p:cNvPr id="1" name=""/>
        <p:cNvGrpSpPr/>
        <p:nvPr/>
      </p:nvGrpSpPr>
      <p:grpSpPr>
        <a:xfrm>
          <a:off x="0" y="0"/>
          <a:ext cx="0" cy="0"/>
          <a:chOff x="0" y="0"/>
          <a:chExt cx="0" cy="0"/>
        </a:xfrm>
      </p:grpSpPr>
      <p:sp>
        <p:nvSpPr>
          <p:cNvPr id="11" name="Rectangle 10"/>
          <p:cNvSpPr/>
          <p:nvPr userDrawn="1"/>
        </p:nvSpPr>
        <p:spPr bwMode="gray">
          <a:xfrm>
            <a:off x="0" y="0"/>
            <a:ext cx="9144000" cy="5143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Titre 3"/>
          <p:cNvSpPr>
            <a:spLocks noGrp="1"/>
          </p:cNvSpPr>
          <p:nvPr>
            <p:ph type="title" hasCustomPrompt="1"/>
          </p:nvPr>
        </p:nvSpPr>
        <p:spPr bwMode="gray">
          <a:xfrm>
            <a:off x="1150937" y="390537"/>
            <a:ext cx="7092951" cy="1836551"/>
          </a:xfrm>
        </p:spPr>
        <p:txBody>
          <a:bodyPr anchor="b" anchorCtr="0"/>
          <a:lstStyle>
            <a:lvl1pPr algn="l">
              <a:defRPr sz="8000" b="0">
                <a:solidFill>
                  <a:schemeClr val="bg1"/>
                </a:solidFill>
                <a:latin typeface="Arial Black" panose="020B0A04020102020204" pitchFamily="34" charset="0"/>
              </a:defRPr>
            </a:lvl1pPr>
          </a:lstStyle>
          <a:p>
            <a:r>
              <a:rPr lang="en-US" noProof="0" dirty="0"/>
              <a:t>00.</a:t>
            </a:r>
          </a:p>
        </p:txBody>
      </p:sp>
      <p:sp>
        <p:nvSpPr>
          <p:cNvPr id="8" name="Espace réservé de la date 3"/>
          <p:cNvSpPr>
            <a:spLocks noGrp="1"/>
          </p:cNvSpPr>
          <p:nvPr>
            <p:ph type="dt" sz="half" idx="10"/>
          </p:nvPr>
        </p:nvSpPr>
        <p:spPr bwMode="gray">
          <a:xfrm>
            <a:off x="0" y="4803775"/>
            <a:ext cx="358776" cy="339726"/>
          </a:xfrm>
        </p:spPr>
        <p:txBody>
          <a:bodyPr/>
          <a:lstStyle>
            <a:lvl1pPr>
              <a:defRPr sz="100">
                <a:solidFill>
                  <a:schemeClr val="bg1">
                    <a:alpha val="0"/>
                  </a:schemeClr>
                </a:solidFill>
              </a:defRPr>
            </a:lvl1pPr>
          </a:lstStyle>
          <a:p>
            <a:r>
              <a:rPr lang="es-ES" noProof="0"/>
              <a:t>Date</a:t>
            </a:r>
            <a:endParaRPr lang="en-US" noProof="0" dirty="0"/>
          </a:p>
        </p:txBody>
      </p:sp>
      <p:sp>
        <p:nvSpPr>
          <p:cNvPr id="9" name="Espace réservé du pied de page 4"/>
          <p:cNvSpPr>
            <a:spLocks noGrp="1"/>
          </p:cNvSpPr>
          <p:nvPr>
            <p:ph type="ftr" sz="quarter" idx="11"/>
          </p:nvPr>
        </p:nvSpPr>
        <p:spPr bwMode="gray">
          <a:xfrm>
            <a:off x="0" y="4803774"/>
            <a:ext cx="358775" cy="339725"/>
          </a:xfrm>
        </p:spPr>
        <p:txBody>
          <a:bodyPr/>
          <a:lstStyle>
            <a:lvl1pPr>
              <a:defRPr sz="100">
                <a:solidFill>
                  <a:schemeClr val="bg1">
                    <a:alpha val="0"/>
                  </a:schemeClr>
                </a:solidFill>
              </a:defRPr>
            </a:lvl1pPr>
          </a:lstStyle>
          <a:p>
            <a:r>
              <a:rPr lang="en-US" noProof="0"/>
              <a:t>Señales</a:t>
            </a:r>
            <a:endParaRPr lang="en-US" noProof="0" dirty="0"/>
          </a:p>
        </p:txBody>
      </p:sp>
      <p:sp>
        <p:nvSpPr>
          <p:cNvPr id="10" name="Espace réservé du numéro de diapositive 5"/>
          <p:cNvSpPr>
            <a:spLocks noGrp="1"/>
          </p:cNvSpPr>
          <p:nvPr>
            <p:ph type="sldNum" sz="quarter" idx="12"/>
          </p:nvPr>
        </p:nvSpPr>
        <p:spPr bwMode="gray">
          <a:xfrm>
            <a:off x="4060" y="4803774"/>
            <a:ext cx="354715" cy="339725"/>
          </a:xfrm>
        </p:spPr>
        <p:txBody>
          <a:bodyPr/>
          <a:lstStyle>
            <a:lvl1pPr>
              <a:defRPr sz="100">
                <a:solidFill>
                  <a:schemeClr val="bg1">
                    <a:alpha val="0"/>
                  </a:schemeClr>
                </a:solidFill>
              </a:defRPr>
            </a:lvl1pPr>
          </a:lstStyle>
          <a:p>
            <a:fld id="{10C140CD-8AED-46FF-A9A2-77308F3F39AE}" type="slidenum">
              <a:rPr lang="en-US" noProof="0" smtClean="0"/>
              <a:pPr/>
              <a:t>‹Nº›</a:t>
            </a:fld>
            <a:endParaRPr lang="en-US" noProof="0" dirty="0"/>
          </a:p>
        </p:txBody>
      </p:sp>
      <p:sp>
        <p:nvSpPr>
          <p:cNvPr id="5" name="Espace réservé du texte 4"/>
          <p:cNvSpPr>
            <a:spLocks noGrp="1"/>
          </p:cNvSpPr>
          <p:nvPr>
            <p:ph type="body" sz="quarter" idx="13" hasCustomPrompt="1"/>
          </p:nvPr>
        </p:nvSpPr>
        <p:spPr bwMode="gray">
          <a:xfrm>
            <a:off x="1150938" y="2461923"/>
            <a:ext cx="7092950" cy="1946565"/>
          </a:xfrm>
        </p:spPr>
        <p:txBody>
          <a:bodyPr/>
          <a:lstStyle>
            <a:lvl1pPr algn="l">
              <a:lnSpc>
                <a:spcPct val="95000"/>
              </a:lnSpc>
              <a:defRPr sz="3000">
                <a:solidFill>
                  <a:schemeClr val="bg1"/>
                </a:solidFill>
              </a:defRPr>
            </a:lvl1pPr>
          </a:lstStyle>
          <a:p>
            <a:pPr lvl="0"/>
            <a:r>
              <a:rPr lang="en-US" noProof="0" dirty="0"/>
              <a:t>Chapter title</a:t>
            </a:r>
          </a:p>
        </p:txBody>
      </p:sp>
      <p:pic>
        <p:nvPicPr>
          <p:cNvPr id="7" name="Imag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gray">
          <a:xfrm>
            <a:off x="7988224" y="4617830"/>
            <a:ext cx="827998" cy="186450"/>
          </a:xfrm>
          <a:prstGeom prst="rect">
            <a:avLst/>
          </a:prstGeom>
        </p:spPr>
      </p:pic>
    </p:spTree>
    <p:extLst>
      <p:ext uri="{BB962C8B-B14F-4D97-AF65-F5344CB8AC3E}">
        <p14:creationId xmlns:p14="http://schemas.microsoft.com/office/powerpoint/2010/main" val="846989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mp; text">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p:txBody>
          <a:bodyPr/>
          <a:lstStyle>
            <a:lvl1pPr algn="l">
              <a:defRPr>
                <a:solidFill>
                  <a:schemeClr val="accent5"/>
                </a:solidFill>
              </a:defRPr>
            </a:lvl1pPr>
          </a:lstStyle>
          <a:p>
            <a:r>
              <a:rPr lang="en-US" noProof="0" dirty="0"/>
              <a:t>Title</a:t>
            </a:r>
          </a:p>
        </p:txBody>
      </p:sp>
      <p:sp>
        <p:nvSpPr>
          <p:cNvPr id="3" name="Espace réservé du contenu 2"/>
          <p:cNvSpPr>
            <a:spLocks noGrp="1"/>
          </p:cNvSpPr>
          <p:nvPr>
            <p:ph idx="1" hasCustomPrompt="1"/>
          </p:nvPr>
        </p:nvSpPr>
        <p:spPr bwMode="gray"/>
        <p:txBody>
          <a:bodyPr/>
          <a:lstStyle/>
          <a:p>
            <a:pPr lvl="0"/>
            <a:r>
              <a:rPr lang="en-US" noProof="0" dirty="0"/>
              <a:t>Text level 1</a:t>
            </a:r>
          </a:p>
          <a:p>
            <a:pPr lvl="1"/>
            <a:r>
              <a:rPr lang="en-US" noProof="0" dirty="0"/>
              <a:t>Text level 2</a:t>
            </a:r>
          </a:p>
          <a:p>
            <a:pPr lvl="2"/>
            <a:r>
              <a:rPr lang="en-US" noProof="0" dirty="0"/>
              <a:t>Text level 3</a:t>
            </a:r>
          </a:p>
          <a:p>
            <a:pPr lvl="3"/>
            <a:r>
              <a:rPr lang="en-US" noProof="0" dirty="0"/>
              <a:t>Text level 4</a:t>
            </a:r>
          </a:p>
          <a:p>
            <a:pPr lvl="4"/>
            <a:r>
              <a:rPr lang="en-US" noProof="0" dirty="0"/>
              <a:t>Text level 5</a:t>
            </a:r>
          </a:p>
        </p:txBody>
      </p:sp>
      <p:sp>
        <p:nvSpPr>
          <p:cNvPr id="7" name="Espace réservé de la date 6"/>
          <p:cNvSpPr>
            <a:spLocks noGrp="1"/>
          </p:cNvSpPr>
          <p:nvPr>
            <p:ph type="dt" sz="half" idx="10"/>
          </p:nvPr>
        </p:nvSpPr>
        <p:spPr bwMode="gray"/>
        <p:txBody>
          <a:bodyPr/>
          <a:lstStyle/>
          <a:p>
            <a:r>
              <a:rPr lang="es-ES" noProof="0"/>
              <a:t>Date</a:t>
            </a:r>
            <a:endParaRPr lang="en-US" noProof="0" dirty="0"/>
          </a:p>
        </p:txBody>
      </p:sp>
      <p:sp>
        <p:nvSpPr>
          <p:cNvPr id="8" name="Espace réservé du pied de page 7"/>
          <p:cNvSpPr>
            <a:spLocks noGrp="1"/>
          </p:cNvSpPr>
          <p:nvPr>
            <p:ph type="ftr" sz="quarter" idx="11"/>
          </p:nvPr>
        </p:nvSpPr>
        <p:spPr bwMode="gray"/>
        <p:txBody>
          <a:bodyPr/>
          <a:lstStyle/>
          <a:p>
            <a:r>
              <a:rPr lang="en-US" noProof="0"/>
              <a:t>Señales</a:t>
            </a:r>
            <a:endParaRPr lang="en-US" noProof="0" dirty="0"/>
          </a:p>
        </p:txBody>
      </p:sp>
      <p:sp>
        <p:nvSpPr>
          <p:cNvPr id="9" name="Espace réservé du numéro de diapositive 8"/>
          <p:cNvSpPr>
            <a:spLocks noGrp="1"/>
          </p:cNvSpPr>
          <p:nvPr>
            <p:ph type="sldNum" sz="quarter" idx="12"/>
          </p:nvPr>
        </p:nvSpPr>
        <p:spPr bwMode="gray"/>
        <p:txBody>
          <a:bodyPr/>
          <a:lstStyle/>
          <a:p>
            <a:fld id="{733122C9-A0B9-462F-8757-0847AD287B63}" type="slidenum">
              <a:rPr lang="en-US" noProof="0" smtClean="0"/>
              <a:pPr/>
              <a:t>‹Nº›</a:t>
            </a:fld>
            <a:endParaRPr lang="en-US" noProof="0" dirty="0"/>
          </a:p>
        </p:txBody>
      </p:sp>
    </p:spTree>
    <p:extLst>
      <p:ext uri="{BB962C8B-B14F-4D97-AF65-F5344CB8AC3E}">
        <p14:creationId xmlns:p14="http://schemas.microsoft.com/office/powerpoint/2010/main" val="27233466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Cover &amp; Visual">
    <p:spTree>
      <p:nvGrpSpPr>
        <p:cNvPr id="1" name=""/>
        <p:cNvGrpSpPr/>
        <p:nvPr/>
      </p:nvGrpSpPr>
      <p:grpSpPr>
        <a:xfrm>
          <a:off x="0" y="0"/>
          <a:ext cx="0" cy="0"/>
          <a:chOff x="0" y="0"/>
          <a:chExt cx="0" cy="0"/>
        </a:xfrm>
      </p:grpSpPr>
      <p:sp>
        <p:nvSpPr>
          <p:cNvPr id="9" name="Espace réservé du texte 8"/>
          <p:cNvSpPr>
            <a:spLocks noGrp="1"/>
          </p:cNvSpPr>
          <p:nvPr>
            <p:ph type="body" sz="quarter" idx="20" hasCustomPrompt="1"/>
          </p:nvPr>
        </p:nvSpPr>
        <p:spPr>
          <a:xfrm>
            <a:off x="0" y="0"/>
            <a:ext cx="9144000" cy="2664000"/>
          </a:xfrm>
          <a:solidFill>
            <a:srgbClr val="FFCD1E"/>
          </a:solidFill>
          <a:ln>
            <a:solidFill>
              <a:schemeClr val="bg1">
                <a:alpha val="0"/>
              </a:schemeClr>
            </a:solidFill>
          </a:ln>
        </p:spPr>
        <p:txBody>
          <a:bodyPr/>
          <a:lstStyle>
            <a:lvl1pPr>
              <a:defRPr sz="100" baseline="0">
                <a:solidFill>
                  <a:schemeClr val="bg1">
                    <a:alpha val="0"/>
                  </a:schemeClr>
                </a:solidFill>
              </a:defRPr>
            </a:lvl1pPr>
          </a:lstStyle>
          <a:p>
            <a:pPr lvl="0"/>
            <a:r>
              <a:rPr lang="en-US" noProof="0" dirty="0"/>
              <a:t> </a:t>
            </a:r>
          </a:p>
        </p:txBody>
      </p:sp>
      <p:sp>
        <p:nvSpPr>
          <p:cNvPr id="19" name="Espace réservé pour une image  4"/>
          <p:cNvSpPr>
            <a:spLocks noGrp="1"/>
          </p:cNvSpPr>
          <p:nvPr>
            <p:ph type="pic" sz="quarter" idx="14" hasCustomPrompt="1"/>
          </p:nvPr>
        </p:nvSpPr>
        <p:spPr bwMode="gray">
          <a:xfrm>
            <a:off x="1115616" y="955000"/>
            <a:ext cx="864000" cy="864000"/>
          </a:xfrm>
        </p:spPr>
        <p:txBody>
          <a:bodyPr anchor="ctr" anchorCtr="0"/>
          <a:lstStyle>
            <a:lvl1pPr>
              <a:defRPr sz="1000"/>
            </a:lvl1pPr>
          </a:lstStyle>
          <a:p>
            <a:r>
              <a:rPr lang="en-US" noProof="0" dirty="0"/>
              <a:t>Select the icon to insert a picture</a:t>
            </a:r>
          </a:p>
        </p:txBody>
      </p:sp>
      <p:sp>
        <p:nvSpPr>
          <p:cNvPr id="20" name="Espace réservé pour une image  4"/>
          <p:cNvSpPr>
            <a:spLocks noGrp="1"/>
          </p:cNvSpPr>
          <p:nvPr>
            <p:ph type="pic" sz="quarter" idx="15" hasCustomPrompt="1"/>
          </p:nvPr>
        </p:nvSpPr>
        <p:spPr bwMode="gray">
          <a:xfrm>
            <a:off x="7121505" y="955000"/>
            <a:ext cx="864000" cy="864000"/>
          </a:xfrm>
        </p:spPr>
        <p:txBody>
          <a:bodyPr anchor="ctr" anchorCtr="0"/>
          <a:lstStyle>
            <a:lvl1pPr>
              <a:defRPr sz="1000"/>
            </a:lvl1pPr>
          </a:lstStyle>
          <a:p>
            <a:r>
              <a:rPr lang="en-US" noProof="0" dirty="0"/>
              <a:t>Select the icon to insert a picture</a:t>
            </a:r>
          </a:p>
        </p:txBody>
      </p:sp>
      <p:sp>
        <p:nvSpPr>
          <p:cNvPr id="21" name="Espace réservé pour une image  4"/>
          <p:cNvSpPr>
            <a:spLocks noGrp="1"/>
          </p:cNvSpPr>
          <p:nvPr>
            <p:ph type="pic" sz="quarter" idx="16" hasCustomPrompt="1"/>
          </p:nvPr>
        </p:nvSpPr>
        <p:spPr bwMode="gray">
          <a:xfrm>
            <a:off x="2316794" y="955000"/>
            <a:ext cx="864000" cy="864000"/>
          </a:xfrm>
        </p:spPr>
        <p:txBody>
          <a:bodyPr anchor="ctr" anchorCtr="0"/>
          <a:lstStyle>
            <a:lvl1pPr>
              <a:defRPr sz="1000"/>
            </a:lvl1pPr>
          </a:lstStyle>
          <a:p>
            <a:r>
              <a:rPr lang="en-US" noProof="0" dirty="0"/>
              <a:t>Select the icon to insert a picture</a:t>
            </a:r>
          </a:p>
        </p:txBody>
      </p:sp>
      <p:sp>
        <p:nvSpPr>
          <p:cNvPr id="22" name="Espace réservé pour une image  4"/>
          <p:cNvSpPr>
            <a:spLocks noGrp="1"/>
          </p:cNvSpPr>
          <p:nvPr>
            <p:ph type="pic" sz="quarter" idx="17" hasCustomPrompt="1"/>
          </p:nvPr>
        </p:nvSpPr>
        <p:spPr bwMode="gray">
          <a:xfrm>
            <a:off x="3517972" y="955000"/>
            <a:ext cx="864000" cy="864000"/>
          </a:xfrm>
        </p:spPr>
        <p:txBody>
          <a:bodyPr anchor="ctr" anchorCtr="0"/>
          <a:lstStyle>
            <a:lvl1pPr>
              <a:defRPr sz="1000"/>
            </a:lvl1pPr>
          </a:lstStyle>
          <a:p>
            <a:r>
              <a:rPr lang="en-US" noProof="0" dirty="0"/>
              <a:t>Select the icon to insert a picture</a:t>
            </a:r>
          </a:p>
        </p:txBody>
      </p:sp>
      <p:sp>
        <p:nvSpPr>
          <p:cNvPr id="23" name="Espace réservé pour une image  4"/>
          <p:cNvSpPr>
            <a:spLocks noGrp="1"/>
          </p:cNvSpPr>
          <p:nvPr>
            <p:ph type="pic" sz="quarter" idx="18" hasCustomPrompt="1"/>
          </p:nvPr>
        </p:nvSpPr>
        <p:spPr bwMode="gray">
          <a:xfrm>
            <a:off x="4719150" y="955000"/>
            <a:ext cx="864000" cy="864000"/>
          </a:xfrm>
        </p:spPr>
        <p:txBody>
          <a:bodyPr anchor="ctr" anchorCtr="0"/>
          <a:lstStyle>
            <a:lvl1pPr>
              <a:defRPr sz="1000"/>
            </a:lvl1pPr>
          </a:lstStyle>
          <a:p>
            <a:r>
              <a:rPr lang="en-US" noProof="0" dirty="0"/>
              <a:t>Select the icon to insert a picture</a:t>
            </a:r>
          </a:p>
        </p:txBody>
      </p:sp>
      <p:sp>
        <p:nvSpPr>
          <p:cNvPr id="24" name="Espace réservé pour une image  4"/>
          <p:cNvSpPr>
            <a:spLocks noGrp="1"/>
          </p:cNvSpPr>
          <p:nvPr>
            <p:ph type="pic" sz="quarter" idx="19" hasCustomPrompt="1"/>
          </p:nvPr>
        </p:nvSpPr>
        <p:spPr bwMode="gray">
          <a:xfrm>
            <a:off x="5920328" y="955000"/>
            <a:ext cx="864000" cy="864000"/>
          </a:xfrm>
        </p:spPr>
        <p:txBody>
          <a:bodyPr anchor="ctr" anchorCtr="0"/>
          <a:lstStyle>
            <a:lvl1pPr>
              <a:defRPr sz="1000"/>
            </a:lvl1pPr>
          </a:lstStyle>
          <a:p>
            <a:r>
              <a:rPr lang="en-US" noProof="0" dirty="0"/>
              <a:t>Select the icon to insert a picture</a:t>
            </a:r>
          </a:p>
        </p:txBody>
      </p:sp>
      <p:sp>
        <p:nvSpPr>
          <p:cNvPr id="3" name="Sous-titre 2"/>
          <p:cNvSpPr>
            <a:spLocks noGrp="1"/>
          </p:cNvSpPr>
          <p:nvPr>
            <p:ph type="subTitle" idx="1" hasCustomPrompt="1"/>
          </p:nvPr>
        </p:nvSpPr>
        <p:spPr bwMode="gray">
          <a:xfrm>
            <a:off x="358775" y="4020478"/>
            <a:ext cx="8426449" cy="459484"/>
          </a:xfrm>
        </p:spPr>
        <p:txBody>
          <a:bodyPr/>
          <a:lstStyle>
            <a:lvl1pPr marL="0" indent="0" algn="ctr">
              <a:buNone/>
              <a:defRPr sz="1100" b="1">
                <a:solidFill>
                  <a:schemeClr val="accent4"/>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dirty="0"/>
              <a:t>00.00.2017</a:t>
            </a:r>
          </a:p>
        </p:txBody>
      </p:sp>
      <p:sp>
        <p:nvSpPr>
          <p:cNvPr id="4" name="Espace réservé de la date 3"/>
          <p:cNvSpPr>
            <a:spLocks noGrp="1"/>
          </p:cNvSpPr>
          <p:nvPr>
            <p:ph type="dt" sz="half" idx="10"/>
          </p:nvPr>
        </p:nvSpPr>
        <p:spPr bwMode="gray"/>
        <p:txBody>
          <a:bodyPr/>
          <a:lstStyle>
            <a:lvl1pPr>
              <a:defRPr sz="100">
                <a:solidFill>
                  <a:schemeClr val="bg1">
                    <a:alpha val="0"/>
                  </a:schemeClr>
                </a:solidFill>
              </a:defRPr>
            </a:lvl1pPr>
          </a:lstStyle>
          <a:p>
            <a:r>
              <a:rPr lang="es-ES" noProof="0"/>
              <a:t>Date</a:t>
            </a:r>
            <a:endParaRPr lang="en-US" noProof="0" dirty="0"/>
          </a:p>
        </p:txBody>
      </p:sp>
      <p:sp>
        <p:nvSpPr>
          <p:cNvPr id="5" name="Espace réservé du pied de page 4"/>
          <p:cNvSpPr>
            <a:spLocks noGrp="1"/>
          </p:cNvSpPr>
          <p:nvPr>
            <p:ph type="ftr" sz="quarter" idx="11"/>
          </p:nvPr>
        </p:nvSpPr>
        <p:spPr bwMode="gray">
          <a:xfrm>
            <a:off x="0" y="4803774"/>
            <a:ext cx="358775" cy="339725"/>
          </a:xfrm>
        </p:spPr>
        <p:txBody>
          <a:bodyPr/>
          <a:lstStyle>
            <a:lvl1pPr>
              <a:defRPr sz="100">
                <a:solidFill>
                  <a:schemeClr val="bg1">
                    <a:alpha val="0"/>
                  </a:schemeClr>
                </a:solidFill>
              </a:defRPr>
            </a:lvl1pPr>
          </a:lstStyle>
          <a:p>
            <a:r>
              <a:rPr lang="en-US" noProof="0"/>
              <a:t>Señales</a:t>
            </a:r>
            <a:endParaRPr lang="en-US" noProof="0" dirty="0"/>
          </a:p>
        </p:txBody>
      </p:sp>
      <p:sp>
        <p:nvSpPr>
          <p:cNvPr id="6" name="Espace réservé du numéro de diapositive 5"/>
          <p:cNvSpPr>
            <a:spLocks noGrp="1"/>
          </p:cNvSpPr>
          <p:nvPr>
            <p:ph type="sldNum" sz="quarter" idx="12"/>
          </p:nvPr>
        </p:nvSpPr>
        <p:spPr bwMode="gray">
          <a:xfrm>
            <a:off x="4060" y="4803774"/>
            <a:ext cx="354715" cy="339725"/>
          </a:xfrm>
        </p:spPr>
        <p:txBody>
          <a:bodyPr/>
          <a:lstStyle>
            <a:lvl1pPr>
              <a:defRPr sz="100">
                <a:solidFill>
                  <a:schemeClr val="bg1">
                    <a:alpha val="0"/>
                  </a:schemeClr>
                </a:solidFill>
              </a:defRPr>
            </a:lvl1pPr>
          </a:lstStyle>
          <a:p>
            <a:fld id="{10C140CD-8AED-46FF-A9A2-77308F3F39AE}" type="slidenum">
              <a:rPr lang="en-US" noProof="0" smtClean="0"/>
              <a:pPr/>
              <a:t>‹Nº›</a:t>
            </a:fld>
            <a:endParaRPr lang="en-US" noProof="0" dirty="0"/>
          </a:p>
        </p:txBody>
      </p:sp>
      <p:pic>
        <p:nvPicPr>
          <p:cNvPr id="425" name="Image 42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gray">
          <a:xfrm>
            <a:off x="3942000" y="4536591"/>
            <a:ext cx="1260000" cy="283728"/>
          </a:xfrm>
          <a:prstGeom prst="rect">
            <a:avLst/>
          </a:prstGeom>
        </p:spPr>
      </p:pic>
      <p:sp>
        <p:nvSpPr>
          <p:cNvPr id="8" name="Espace réservé du texte 7"/>
          <p:cNvSpPr>
            <a:spLocks noGrp="1"/>
          </p:cNvSpPr>
          <p:nvPr>
            <p:ph type="body" sz="quarter" idx="21" hasCustomPrompt="1"/>
          </p:nvPr>
        </p:nvSpPr>
        <p:spPr>
          <a:xfrm>
            <a:off x="360000" y="2678400"/>
            <a:ext cx="8427600" cy="1184400"/>
          </a:xfrm>
        </p:spPr>
        <p:txBody>
          <a:bodyPr anchor="b" anchorCtr="0"/>
          <a:lstStyle>
            <a:lvl1pPr marL="0" indent="0">
              <a:lnSpc>
                <a:spcPct val="95000"/>
              </a:lnSpc>
              <a:buFont typeface="Arial" panose="020B0604020202020204" pitchFamily="34" charset="0"/>
              <a:buNone/>
              <a:defRPr sz="2170"/>
            </a:lvl1pPr>
            <a:lvl2pPr marL="0" indent="0">
              <a:lnSpc>
                <a:spcPct val="95000"/>
              </a:lnSpc>
              <a:buNone/>
              <a:defRPr sz="1600"/>
            </a:lvl2pPr>
          </a:lstStyle>
          <a:p>
            <a:pPr lvl="0"/>
            <a:r>
              <a:rPr lang="en-US" noProof="0" dirty="0"/>
              <a:t>Title</a:t>
            </a:r>
          </a:p>
          <a:p>
            <a:pPr lvl="1"/>
            <a:r>
              <a:rPr lang="en-US" noProof="0" dirty="0"/>
              <a:t>Subtitle</a:t>
            </a:r>
          </a:p>
        </p:txBody>
      </p:sp>
    </p:spTree>
    <p:extLst>
      <p:ext uri="{BB962C8B-B14F-4D97-AF65-F5344CB8AC3E}">
        <p14:creationId xmlns:p14="http://schemas.microsoft.com/office/powerpoint/2010/main" val="15411356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mp; text 3 columns">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p:txBody>
          <a:bodyPr/>
          <a:lstStyle>
            <a:lvl1pPr>
              <a:defRPr>
                <a:solidFill>
                  <a:schemeClr val="accent5"/>
                </a:solidFill>
              </a:defRPr>
            </a:lvl1pPr>
          </a:lstStyle>
          <a:p>
            <a:r>
              <a:rPr lang="en-US" noProof="0" dirty="0"/>
              <a:t>Title</a:t>
            </a:r>
          </a:p>
        </p:txBody>
      </p:sp>
      <p:sp>
        <p:nvSpPr>
          <p:cNvPr id="7" name="Espace réservé de la date 6"/>
          <p:cNvSpPr>
            <a:spLocks noGrp="1"/>
          </p:cNvSpPr>
          <p:nvPr>
            <p:ph type="dt" sz="half" idx="10"/>
          </p:nvPr>
        </p:nvSpPr>
        <p:spPr bwMode="gray"/>
        <p:txBody>
          <a:bodyPr/>
          <a:lstStyle/>
          <a:p>
            <a:r>
              <a:rPr lang="es-ES" noProof="0"/>
              <a:t>Date</a:t>
            </a:r>
            <a:endParaRPr lang="en-US" noProof="0" dirty="0"/>
          </a:p>
        </p:txBody>
      </p:sp>
      <p:sp>
        <p:nvSpPr>
          <p:cNvPr id="8" name="Espace réservé du pied de page 7"/>
          <p:cNvSpPr>
            <a:spLocks noGrp="1"/>
          </p:cNvSpPr>
          <p:nvPr>
            <p:ph type="ftr" sz="quarter" idx="11"/>
          </p:nvPr>
        </p:nvSpPr>
        <p:spPr bwMode="gray"/>
        <p:txBody>
          <a:bodyPr/>
          <a:lstStyle/>
          <a:p>
            <a:r>
              <a:rPr lang="en-US" noProof="0"/>
              <a:t>Señales</a:t>
            </a:r>
            <a:endParaRPr lang="en-US" noProof="0" dirty="0"/>
          </a:p>
        </p:txBody>
      </p:sp>
      <p:sp>
        <p:nvSpPr>
          <p:cNvPr id="9" name="Espace réservé du numéro de diapositive 8"/>
          <p:cNvSpPr>
            <a:spLocks noGrp="1"/>
          </p:cNvSpPr>
          <p:nvPr>
            <p:ph type="sldNum" sz="quarter" idx="12"/>
          </p:nvPr>
        </p:nvSpPr>
        <p:spPr bwMode="gray"/>
        <p:txBody>
          <a:bodyPr/>
          <a:lstStyle/>
          <a:p>
            <a:fld id="{733122C9-A0B9-462F-8757-0847AD287B63}" type="slidenum">
              <a:rPr lang="en-US" noProof="0" smtClean="0"/>
              <a:pPr/>
              <a:t>‹Nº›</a:t>
            </a:fld>
            <a:endParaRPr lang="en-US" noProof="0" dirty="0"/>
          </a:p>
        </p:txBody>
      </p:sp>
      <p:sp>
        <p:nvSpPr>
          <p:cNvPr id="6" name="Espace réservé du texte 5"/>
          <p:cNvSpPr>
            <a:spLocks noGrp="1"/>
          </p:cNvSpPr>
          <p:nvPr>
            <p:ph type="body" sz="quarter" idx="13" hasCustomPrompt="1"/>
          </p:nvPr>
        </p:nvSpPr>
        <p:spPr bwMode="gray">
          <a:xfrm>
            <a:off x="358775" y="1851025"/>
            <a:ext cx="2700000" cy="2557463"/>
          </a:xfrm>
        </p:spPr>
        <p:txBody>
          <a:bodyPr/>
          <a:lstStyle>
            <a:lvl1pPr algn="l">
              <a:defRPr/>
            </a:lvl1pPr>
            <a:lvl2pPr algn="l">
              <a:defRPr/>
            </a:lvl2pPr>
            <a:lvl3pPr algn="l">
              <a:defRPr/>
            </a:lvl3pPr>
            <a:lvl4pPr algn="l">
              <a:defRPr/>
            </a:lvl4pPr>
            <a:lvl5pPr algn="l">
              <a:defRPr/>
            </a:lvl5pPr>
          </a:lstStyle>
          <a:p>
            <a:pPr lvl="0"/>
            <a:r>
              <a:rPr lang="en-US" noProof="0" dirty="0"/>
              <a:t>Text level 1</a:t>
            </a:r>
          </a:p>
          <a:p>
            <a:pPr lvl="1"/>
            <a:r>
              <a:rPr lang="en-US" noProof="0" dirty="0"/>
              <a:t>Text level 2</a:t>
            </a:r>
          </a:p>
          <a:p>
            <a:pPr lvl="2"/>
            <a:r>
              <a:rPr lang="en-US" noProof="0" dirty="0"/>
              <a:t>Text level 3</a:t>
            </a:r>
          </a:p>
          <a:p>
            <a:pPr lvl="3"/>
            <a:r>
              <a:rPr lang="en-US" noProof="0" dirty="0"/>
              <a:t>Text level 4</a:t>
            </a:r>
          </a:p>
          <a:p>
            <a:pPr lvl="4"/>
            <a:r>
              <a:rPr lang="en-US" noProof="0" dirty="0"/>
              <a:t>Text level 5</a:t>
            </a:r>
          </a:p>
        </p:txBody>
      </p:sp>
      <p:sp>
        <p:nvSpPr>
          <p:cNvPr id="10" name="Espace réservé du texte 5"/>
          <p:cNvSpPr>
            <a:spLocks noGrp="1"/>
          </p:cNvSpPr>
          <p:nvPr>
            <p:ph type="body" sz="quarter" idx="14" hasCustomPrompt="1"/>
          </p:nvPr>
        </p:nvSpPr>
        <p:spPr bwMode="gray">
          <a:xfrm>
            <a:off x="3221472" y="1851025"/>
            <a:ext cx="2700000" cy="2557463"/>
          </a:xfrm>
        </p:spPr>
        <p:txBody>
          <a:bodyPr/>
          <a:lstStyle>
            <a:lvl1pPr algn="l">
              <a:defRPr/>
            </a:lvl1pPr>
            <a:lvl2pPr algn="l">
              <a:defRPr/>
            </a:lvl2pPr>
            <a:lvl3pPr algn="l">
              <a:defRPr/>
            </a:lvl3pPr>
            <a:lvl4pPr algn="l">
              <a:defRPr/>
            </a:lvl4pPr>
            <a:lvl5pPr algn="l">
              <a:defRPr/>
            </a:lvl5pPr>
          </a:lstStyle>
          <a:p>
            <a:pPr lvl="0"/>
            <a:r>
              <a:rPr lang="en-US" noProof="0" dirty="0"/>
              <a:t>Text level 1</a:t>
            </a:r>
          </a:p>
          <a:p>
            <a:pPr lvl="1"/>
            <a:r>
              <a:rPr lang="en-US" noProof="0" dirty="0"/>
              <a:t>Text level 2</a:t>
            </a:r>
          </a:p>
          <a:p>
            <a:pPr lvl="2"/>
            <a:r>
              <a:rPr lang="en-US" noProof="0" dirty="0"/>
              <a:t>Text level 3</a:t>
            </a:r>
          </a:p>
          <a:p>
            <a:pPr lvl="3"/>
            <a:r>
              <a:rPr lang="en-US" noProof="0" dirty="0"/>
              <a:t>Text level 4</a:t>
            </a:r>
          </a:p>
          <a:p>
            <a:pPr lvl="4"/>
            <a:r>
              <a:rPr lang="en-US" noProof="0" dirty="0"/>
              <a:t>Text level 5</a:t>
            </a:r>
          </a:p>
        </p:txBody>
      </p:sp>
      <p:sp>
        <p:nvSpPr>
          <p:cNvPr id="11" name="Espace réservé du texte 5"/>
          <p:cNvSpPr>
            <a:spLocks noGrp="1"/>
          </p:cNvSpPr>
          <p:nvPr>
            <p:ph type="body" sz="quarter" idx="15" hasCustomPrompt="1"/>
          </p:nvPr>
        </p:nvSpPr>
        <p:spPr bwMode="gray">
          <a:xfrm>
            <a:off x="6084168" y="1851025"/>
            <a:ext cx="2701057" cy="2557463"/>
          </a:xfrm>
        </p:spPr>
        <p:txBody>
          <a:bodyPr/>
          <a:lstStyle>
            <a:lvl1pPr algn="l">
              <a:defRPr/>
            </a:lvl1pPr>
            <a:lvl2pPr algn="l">
              <a:defRPr/>
            </a:lvl2pPr>
            <a:lvl3pPr algn="l">
              <a:defRPr/>
            </a:lvl3pPr>
            <a:lvl4pPr algn="l">
              <a:defRPr/>
            </a:lvl4pPr>
            <a:lvl5pPr algn="l">
              <a:defRPr/>
            </a:lvl5pPr>
          </a:lstStyle>
          <a:p>
            <a:pPr lvl="0"/>
            <a:r>
              <a:rPr lang="en-US" noProof="0" dirty="0"/>
              <a:t>Text level 1</a:t>
            </a:r>
          </a:p>
          <a:p>
            <a:pPr lvl="1"/>
            <a:r>
              <a:rPr lang="en-US" noProof="0" dirty="0"/>
              <a:t>Text level 2</a:t>
            </a:r>
          </a:p>
          <a:p>
            <a:pPr lvl="2"/>
            <a:r>
              <a:rPr lang="en-US" noProof="0" dirty="0"/>
              <a:t>Text level 3</a:t>
            </a:r>
          </a:p>
          <a:p>
            <a:pPr lvl="3"/>
            <a:r>
              <a:rPr lang="en-US" noProof="0" dirty="0"/>
              <a:t>Text level 4</a:t>
            </a:r>
          </a:p>
          <a:p>
            <a:pPr lvl="4"/>
            <a:r>
              <a:rPr lang="en-US" noProof="0" dirty="0"/>
              <a:t>Text level 5</a:t>
            </a:r>
          </a:p>
        </p:txBody>
      </p:sp>
    </p:spTree>
    <p:extLst>
      <p:ext uri="{BB962C8B-B14F-4D97-AF65-F5344CB8AC3E}">
        <p14:creationId xmlns:p14="http://schemas.microsoft.com/office/powerpoint/2010/main" val="296341972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_Titre et contenu">
    <p:spTree>
      <p:nvGrpSpPr>
        <p:cNvPr id="1" name=""/>
        <p:cNvGrpSpPr/>
        <p:nvPr/>
      </p:nvGrpSpPr>
      <p:grpSpPr>
        <a:xfrm>
          <a:off x="0" y="0"/>
          <a:ext cx="0" cy="0"/>
          <a:chOff x="0" y="0"/>
          <a:chExt cx="0" cy="0"/>
        </a:xfrm>
      </p:grpSpPr>
      <p:sp>
        <p:nvSpPr>
          <p:cNvPr id="5" name="Espace réservé du texte 4"/>
          <p:cNvSpPr>
            <a:spLocks noGrp="1"/>
          </p:cNvSpPr>
          <p:nvPr>
            <p:ph type="body" sz="quarter" idx="13" hasCustomPrompt="1"/>
          </p:nvPr>
        </p:nvSpPr>
        <p:spPr bwMode="gray">
          <a:xfrm>
            <a:off x="358775" y="1563688"/>
            <a:ext cx="1800225" cy="2844800"/>
          </a:xfrm>
        </p:spPr>
        <p:txBody>
          <a:bodyPr/>
          <a:lstStyle>
            <a:lvl1pPr>
              <a:defRPr>
                <a:solidFill>
                  <a:schemeClr val="accent4"/>
                </a:solidFill>
              </a:defRPr>
            </a:lvl1pPr>
            <a:lvl2pPr>
              <a:defRPr>
                <a:solidFill>
                  <a:schemeClr val="accent4"/>
                </a:solidFill>
              </a:defRPr>
            </a:lvl2pPr>
            <a:lvl3pPr>
              <a:defRPr>
                <a:solidFill>
                  <a:schemeClr val="accent4"/>
                </a:solidFill>
              </a:defRPr>
            </a:lvl3pPr>
            <a:lvl4pPr>
              <a:defRPr>
                <a:solidFill>
                  <a:schemeClr val="accent4"/>
                </a:solidFill>
              </a:defRPr>
            </a:lvl4pPr>
            <a:lvl5pPr>
              <a:defRPr>
                <a:solidFill>
                  <a:schemeClr val="accent4"/>
                </a:solidFill>
              </a:defRPr>
            </a:lvl5pPr>
          </a:lstStyle>
          <a:p>
            <a:pPr lvl="0"/>
            <a:r>
              <a:rPr lang="en-US" noProof="0" dirty="0"/>
              <a:t>Text level 1</a:t>
            </a:r>
          </a:p>
          <a:p>
            <a:pPr lvl="1"/>
            <a:r>
              <a:rPr lang="en-US" noProof="0" dirty="0"/>
              <a:t>Text level 2</a:t>
            </a:r>
          </a:p>
          <a:p>
            <a:pPr lvl="2"/>
            <a:r>
              <a:rPr lang="en-US" noProof="0" dirty="0"/>
              <a:t>Text level 3</a:t>
            </a:r>
          </a:p>
          <a:p>
            <a:pPr lvl="3"/>
            <a:r>
              <a:rPr lang="en-US" noProof="0" dirty="0"/>
              <a:t>Text level 4</a:t>
            </a:r>
          </a:p>
          <a:p>
            <a:pPr lvl="4"/>
            <a:r>
              <a:rPr lang="en-US" noProof="0" dirty="0"/>
              <a:t>Text level 5</a:t>
            </a:r>
          </a:p>
        </p:txBody>
      </p:sp>
      <p:sp>
        <p:nvSpPr>
          <p:cNvPr id="8" name="Espace réservé pour une image  7"/>
          <p:cNvSpPr>
            <a:spLocks noGrp="1"/>
          </p:cNvSpPr>
          <p:nvPr>
            <p:ph type="pic" sz="quarter" idx="14" hasCustomPrompt="1"/>
          </p:nvPr>
        </p:nvSpPr>
        <p:spPr bwMode="gray">
          <a:xfrm>
            <a:off x="2268538" y="0"/>
            <a:ext cx="1727200" cy="2628000"/>
          </a:xfrm>
          <a:solidFill>
            <a:srgbClr val="EAEAEA"/>
          </a:solidFill>
        </p:spPr>
        <p:txBody>
          <a:bodyPr tIns="612000" anchor="ctr" anchorCtr="0"/>
          <a:lstStyle>
            <a:lvl1pPr>
              <a:defRPr sz="1000"/>
            </a:lvl1pPr>
          </a:lstStyle>
          <a:p>
            <a:r>
              <a:rPr lang="en-US" noProof="0" dirty="0"/>
              <a:t>Select the icon to insert a picture</a:t>
            </a:r>
          </a:p>
        </p:txBody>
      </p:sp>
      <p:sp>
        <p:nvSpPr>
          <p:cNvPr id="14" name="Espace réservé pour une image  7"/>
          <p:cNvSpPr>
            <a:spLocks noGrp="1"/>
          </p:cNvSpPr>
          <p:nvPr>
            <p:ph type="pic" sz="quarter" idx="15" hasCustomPrompt="1"/>
          </p:nvPr>
        </p:nvSpPr>
        <p:spPr bwMode="gray">
          <a:xfrm>
            <a:off x="2268538" y="2839500"/>
            <a:ext cx="1728000" cy="2304000"/>
          </a:xfrm>
          <a:solidFill>
            <a:srgbClr val="EAEAEA"/>
          </a:solidFill>
        </p:spPr>
        <p:txBody>
          <a:bodyPr tIns="612000" anchor="ctr" anchorCtr="0"/>
          <a:lstStyle>
            <a:lvl1pPr>
              <a:defRPr sz="1000"/>
            </a:lvl1pPr>
          </a:lstStyle>
          <a:p>
            <a:r>
              <a:rPr lang="en-US" noProof="0" dirty="0"/>
              <a:t>Select the icon to insert a picture</a:t>
            </a:r>
          </a:p>
        </p:txBody>
      </p:sp>
      <p:sp>
        <p:nvSpPr>
          <p:cNvPr id="15" name="Espace réservé pour une image  7"/>
          <p:cNvSpPr>
            <a:spLocks noGrp="1"/>
          </p:cNvSpPr>
          <p:nvPr>
            <p:ph type="pic" sz="quarter" idx="16" hasCustomPrompt="1"/>
          </p:nvPr>
        </p:nvSpPr>
        <p:spPr bwMode="gray">
          <a:xfrm>
            <a:off x="4176353" y="0"/>
            <a:ext cx="1727200" cy="2124000"/>
          </a:xfrm>
          <a:solidFill>
            <a:srgbClr val="EAEAEA"/>
          </a:solidFill>
        </p:spPr>
        <p:txBody>
          <a:bodyPr tIns="612000" anchor="ctr" anchorCtr="0"/>
          <a:lstStyle>
            <a:lvl1pPr>
              <a:defRPr sz="1000"/>
            </a:lvl1pPr>
          </a:lstStyle>
          <a:p>
            <a:r>
              <a:rPr lang="en-US" noProof="0" dirty="0"/>
              <a:t>Select the icon to insert a picture</a:t>
            </a:r>
          </a:p>
        </p:txBody>
      </p:sp>
      <p:sp>
        <p:nvSpPr>
          <p:cNvPr id="16" name="Espace réservé pour une image  7"/>
          <p:cNvSpPr>
            <a:spLocks noGrp="1"/>
          </p:cNvSpPr>
          <p:nvPr>
            <p:ph type="pic" sz="quarter" idx="17" hasCustomPrompt="1"/>
          </p:nvPr>
        </p:nvSpPr>
        <p:spPr bwMode="gray">
          <a:xfrm>
            <a:off x="4176353" y="2335500"/>
            <a:ext cx="1728000" cy="2808000"/>
          </a:xfrm>
          <a:solidFill>
            <a:srgbClr val="EAEAEA"/>
          </a:solidFill>
        </p:spPr>
        <p:txBody>
          <a:bodyPr tIns="612000" anchor="ctr" anchorCtr="0"/>
          <a:lstStyle>
            <a:lvl1pPr>
              <a:defRPr sz="1000"/>
            </a:lvl1pPr>
          </a:lstStyle>
          <a:p>
            <a:r>
              <a:rPr lang="en-US" noProof="0" dirty="0"/>
              <a:t>Select the icon to insert a picture</a:t>
            </a:r>
          </a:p>
        </p:txBody>
      </p:sp>
      <p:sp>
        <p:nvSpPr>
          <p:cNvPr id="17" name="Espace réservé pour une image  7"/>
          <p:cNvSpPr>
            <a:spLocks noGrp="1"/>
          </p:cNvSpPr>
          <p:nvPr>
            <p:ph type="pic" sz="quarter" idx="18" hasCustomPrompt="1"/>
          </p:nvPr>
        </p:nvSpPr>
        <p:spPr bwMode="gray">
          <a:xfrm>
            <a:off x="6084168" y="-3650"/>
            <a:ext cx="1727200" cy="2916000"/>
          </a:xfrm>
          <a:solidFill>
            <a:srgbClr val="EAEAEA"/>
          </a:solidFill>
        </p:spPr>
        <p:txBody>
          <a:bodyPr tIns="612000" anchor="ctr" anchorCtr="0"/>
          <a:lstStyle>
            <a:lvl1pPr>
              <a:defRPr sz="1000"/>
            </a:lvl1pPr>
          </a:lstStyle>
          <a:p>
            <a:r>
              <a:rPr lang="en-US" noProof="0" dirty="0"/>
              <a:t>Select the icon to insert a picture</a:t>
            </a:r>
          </a:p>
        </p:txBody>
      </p:sp>
      <p:sp>
        <p:nvSpPr>
          <p:cNvPr id="18" name="Espace réservé pour une image  7"/>
          <p:cNvSpPr>
            <a:spLocks noGrp="1"/>
          </p:cNvSpPr>
          <p:nvPr>
            <p:ph type="pic" sz="quarter" idx="19" hasCustomPrompt="1"/>
          </p:nvPr>
        </p:nvSpPr>
        <p:spPr bwMode="gray">
          <a:xfrm>
            <a:off x="6084168" y="3127500"/>
            <a:ext cx="1728000" cy="2016000"/>
          </a:xfrm>
          <a:solidFill>
            <a:srgbClr val="EAEAEA"/>
          </a:solidFill>
        </p:spPr>
        <p:txBody>
          <a:bodyPr tIns="612000" anchor="ctr" anchorCtr="0"/>
          <a:lstStyle>
            <a:lvl1pPr>
              <a:defRPr sz="1000"/>
            </a:lvl1pPr>
          </a:lstStyle>
          <a:p>
            <a:r>
              <a:rPr lang="en-US" noProof="0" dirty="0"/>
              <a:t>Select the icon to insert a picture</a:t>
            </a:r>
          </a:p>
        </p:txBody>
      </p:sp>
      <p:sp>
        <p:nvSpPr>
          <p:cNvPr id="19" name="Espace réservé de la date 3"/>
          <p:cNvSpPr>
            <a:spLocks noGrp="1"/>
          </p:cNvSpPr>
          <p:nvPr>
            <p:ph type="dt" sz="half" idx="10"/>
          </p:nvPr>
        </p:nvSpPr>
        <p:spPr bwMode="gray">
          <a:xfrm>
            <a:off x="0" y="4803775"/>
            <a:ext cx="358776" cy="339726"/>
          </a:xfrm>
        </p:spPr>
        <p:txBody>
          <a:bodyPr/>
          <a:lstStyle>
            <a:lvl1pPr>
              <a:defRPr sz="100">
                <a:solidFill>
                  <a:schemeClr val="bg1">
                    <a:alpha val="0"/>
                  </a:schemeClr>
                </a:solidFill>
              </a:defRPr>
            </a:lvl1pPr>
          </a:lstStyle>
          <a:p>
            <a:r>
              <a:rPr lang="es-ES" noProof="0"/>
              <a:t>Date</a:t>
            </a:r>
            <a:endParaRPr lang="en-US" noProof="0" dirty="0"/>
          </a:p>
        </p:txBody>
      </p:sp>
      <p:sp>
        <p:nvSpPr>
          <p:cNvPr id="20" name="Espace réservé du pied de page 4"/>
          <p:cNvSpPr>
            <a:spLocks noGrp="1"/>
          </p:cNvSpPr>
          <p:nvPr>
            <p:ph type="ftr" sz="quarter" idx="11"/>
          </p:nvPr>
        </p:nvSpPr>
        <p:spPr bwMode="gray">
          <a:xfrm>
            <a:off x="0" y="4803774"/>
            <a:ext cx="358775" cy="339725"/>
          </a:xfrm>
        </p:spPr>
        <p:txBody>
          <a:bodyPr/>
          <a:lstStyle>
            <a:lvl1pPr>
              <a:defRPr sz="100">
                <a:solidFill>
                  <a:schemeClr val="bg1">
                    <a:alpha val="0"/>
                  </a:schemeClr>
                </a:solidFill>
              </a:defRPr>
            </a:lvl1pPr>
          </a:lstStyle>
          <a:p>
            <a:r>
              <a:rPr lang="en-US" noProof="0"/>
              <a:t>Señales</a:t>
            </a:r>
            <a:endParaRPr lang="en-US" noProof="0" dirty="0"/>
          </a:p>
        </p:txBody>
      </p:sp>
      <p:sp>
        <p:nvSpPr>
          <p:cNvPr id="21" name="Espace réservé du numéro de diapositive 5"/>
          <p:cNvSpPr>
            <a:spLocks noGrp="1"/>
          </p:cNvSpPr>
          <p:nvPr>
            <p:ph type="sldNum" sz="quarter" idx="12"/>
          </p:nvPr>
        </p:nvSpPr>
        <p:spPr bwMode="gray">
          <a:xfrm>
            <a:off x="4060" y="4803774"/>
            <a:ext cx="354715" cy="339725"/>
          </a:xfrm>
        </p:spPr>
        <p:txBody>
          <a:bodyPr/>
          <a:lstStyle>
            <a:lvl1pPr>
              <a:defRPr sz="100">
                <a:solidFill>
                  <a:schemeClr val="bg1">
                    <a:alpha val="0"/>
                  </a:schemeClr>
                </a:solidFill>
              </a:defRPr>
            </a:lvl1pPr>
          </a:lstStyle>
          <a:p>
            <a:fld id="{10C140CD-8AED-46FF-A9A2-77308F3F39AE}" type="slidenum">
              <a:rPr lang="en-US" noProof="0" smtClean="0"/>
              <a:pPr/>
              <a:t>‹Nº›</a:t>
            </a:fld>
            <a:endParaRPr lang="en-US" noProof="0" dirty="0"/>
          </a:p>
        </p:txBody>
      </p:sp>
    </p:spTree>
    <p:extLst>
      <p:ext uri="{BB962C8B-B14F-4D97-AF65-F5344CB8AC3E}">
        <p14:creationId xmlns:p14="http://schemas.microsoft.com/office/powerpoint/2010/main" val="76358350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mp; Text icons">
    <p:spTree>
      <p:nvGrpSpPr>
        <p:cNvPr id="1" name=""/>
        <p:cNvGrpSpPr/>
        <p:nvPr/>
      </p:nvGrpSpPr>
      <p:grpSpPr>
        <a:xfrm>
          <a:off x="0" y="0"/>
          <a:ext cx="0" cy="0"/>
          <a:chOff x="0" y="0"/>
          <a:chExt cx="0" cy="0"/>
        </a:xfrm>
      </p:grpSpPr>
      <p:sp>
        <p:nvSpPr>
          <p:cNvPr id="11" name="Espace réservé de la date 10"/>
          <p:cNvSpPr>
            <a:spLocks noGrp="1"/>
          </p:cNvSpPr>
          <p:nvPr>
            <p:ph type="dt" sz="half" idx="10"/>
          </p:nvPr>
        </p:nvSpPr>
        <p:spPr bwMode="gray"/>
        <p:txBody>
          <a:bodyPr/>
          <a:lstStyle/>
          <a:p>
            <a:r>
              <a:rPr lang="es-ES" noProof="0"/>
              <a:t>Date</a:t>
            </a:r>
            <a:endParaRPr lang="en-US" noProof="0" dirty="0"/>
          </a:p>
        </p:txBody>
      </p:sp>
      <p:sp>
        <p:nvSpPr>
          <p:cNvPr id="12" name="Espace réservé du numéro de diapositive 11"/>
          <p:cNvSpPr>
            <a:spLocks noGrp="1"/>
          </p:cNvSpPr>
          <p:nvPr>
            <p:ph type="sldNum" sz="quarter" idx="11"/>
          </p:nvPr>
        </p:nvSpPr>
        <p:spPr bwMode="gray"/>
        <p:txBody>
          <a:bodyPr/>
          <a:lstStyle/>
          <a:p>
            <a:fld id="{733122C9-A0B9-462F-8757-0847AD287B63}" type="slidenum">
              <a:rPr lang="en-US" noProof="0" smtClean="0"/>
              <a:pPr/>
              <a:t>‹Nº›</a:t>
            </a:fld>
            <a:endParaRPr lang="en-US" noProof="0" dirty="0"/>
          </a:p>
        </p:txBody>
      </p:sp>
      <p:sp>
        <p:nvSpPr>
          <p:cNvPr id="13" name="Espace réservé du pied de page 12"/>
          <p:cNvSpPr>
            <a:spLocks noGrp="1"/>
          </p:cNvSpPr>
          <p:nvPr>
            <p:ph type="ftr" sz="quarter" idx="12"/>
          </p:nvPr>
        </p:nvSpPr>
        <p:spPr bwMode="gray"/>
        <p:txBody>
          <a:bodyPr/>
          <a:lstStyle/>
          <a:p>
            <a:r>
              <a:rPr lang="en-US" noProof="0"/>
              <a:t>Señales</a:t>
            </a:r>
            <a:endParaRPr lang="en-US" noProof="0" dirty="0"/>
          </a:p>
        </p:txBody>
      </p:sp>
      <p:sp>
        <p:nvSpPr>
          <p:cNvPr id="10" name="Espace réservé pour une image  4"/>
          <p:cNvSpPr>
            <a:spLocks noGrp="1"/>
          </p:cNvSpPr>
          <p:nvPr>
            <p:ph type="pic" sz="quarter" idx="14" hasCustomPrompt="1"/>
          </p:nvPr>
        </p:nvSpPr>
        <p:spPr bwMode="gray">
          <a:xfrm>
            <a:off x="1998462" y="864411"/>
            <a:ext cx="864000" cy="864000"/>
          </a:xfrm>
        </p:spPr>
        <p:txBody>
          <a:bodyPr anchor="ctr" anchorCtr="0"/>
          <a:lstStyle>
            <a:lvl1pPr>
              <a:defRPr sz="1000"/>
            </a:lvl1pPr>
          </a:lstStyle>
          <a:p>
            <a:r>
              <a:rPr lang="en-US" noProof="0" dirty="0"/>
              <a:t>Select the icon to insert a picture</a:t>
            </a:r>
          </a:p>
        </p:txBody>
      </p:sp>
      <p:sp>
        <p:nvSpPr>
          <p:cNvPr id="8" name="Espace réservé du texte 7"/>
          <p:cNvSpPr>
            <a:spLocks noGrp="1"/>
          </p:cNvSpPr>
          <p:nvPr>
            <p:ph type="body" sz="quarter" idx="15" hasCustomPrompt="1"/>
          </p:nvPr>
        </p:nvSpPr>
        <p:spPr bwMode="gray">
          <a:xfrm>
            <a:off x="1584325" y="1736148"/>
            <a:ext cx="1692275" cy="835602"/>
          </a:xfrm>
        </p:spPr>
        <p:txBody>
          <a:bodyPr/>
          <a:lstStyle>
            <a:lvl1pPr>
              <a:defRPr sz="1000">
                <a:solidFill>
                  <a:schemeClr val="bg1"/>
                </a:solidFill>
              </a:defRPr>
            </a:lvl1pPr>
          </a:lstStyle>
          <a:p>
            <a:pPr lvl="0"/>
            <a:r>
              <a:rPr lang="en-US" noProof="0" dirty="0"/>
              <a:t>Text</a:t>
            </a:r>
          </a:p>
        </p:txBody>
      </p:sp>
      <p:sp>
        <p:nvSpPr>
          <p:cNvPr id="14" name="Espace réservé pour une image  4"/>
          <p:cNvSpPr>
            <a:spLocks noGrp="1"/>
          </p:cNvSpPr>
          <p:nvPr>
            <p:ph type="pic" sz="quarter" idx="16" hasCustomPrompt="1"/>
          </p:nvPr>
        </p:nvSpPr>
        <p:spPr bwMode="gray">
          <a:xfrm>
            <a:off x="4140000" y="864411"/>
            <a:ext cx="864000" cy="864000"/>
          </a:xfrm>
        </p:spPr>
        <p:txBody>
          <a:bodyPr anchor="ctr" anchorCtr="0"/>
          <a:lstStyle>
            <a:lvl1pPr>
              <a:defRPr sz="1000"/>
            </a:lvl1pPr>
          </a:lstStyle>
          <a:p>
            <a:r>
              <a:rPr lang="en-US" noProof="0" dirty="0"/>
              <a:t>Select the icon to insert a picture</a:t>
            </a:r>
          </a:p>
        </p:txBody>
      </p:sp>
      <p:sp>
        <p:nvSpPr>
          <p:cNvPr id="15" name="Espace réservé du texte 7"/>
          <p:cNvSpPr>
            <a:spLocks noGrp="1"/>
          </p:cNvSpPr>
          <p:nvPr>
            <p:ph type="body" sz="quarter" idx="17" hasCustomPrompt="1"/>
          </p:nvPr>
        </p:nvSpPr>
        <p:spPr bwMode="gray">
          <a:xfrm>
            <a:off x="3725863" y="1736148"/>
            <a:ext cx="1692275" cy="835602"/>
          </a:xfrm>
        </p:spPr>
        <p:txBody>
          <a:bodyPr/>
          <a:lstStyle>
            <a:lvl1pPr>
              <a:defRPr sz="1000">
                <a:solidFill>
                  <a:schemeClr val="bg1"/>
                </a:solidFill>
              </a:defRPr>
            </a:lvl1pPr>
          </a:lstStyle>
          <a:p>
            <a:pPr lvl="0"/>
            <a:r>
              <a:rPr lang="en-US" noProof="0" dirty="0"/>
              <a:t>Text</a:t>
            </a:r>
          </a:p>
        </p:txBody>
      </p:sp>
      <p:sp>
        <p:nvSpPr>
          <p:cNvPr id="16" name="Espace réservé pour une image  4"/>
          <p:cNvSpPr>
            <a:spLocks noGrp="1"/>
          </p:cNvSpPr>
          <p:nvPr>
            <p:ph type="pic" sz="quarter" idx="18" hasCustomPrompt="1"/>
          </p:nvPr>
        </p:nvSpPr>
        <p:spPr bwMode="gray">
          <a:xfrm>
            <a:off x="6300192" y="864411"/>
            <a:ext cx="864000" cy="864000"/>
          </a:xfrm>
        </p:spPr>
        <p:txBody>
          <a:bodyPr anchor="ctr" anchorCtr="0"/>
          <a:lstStyle>
            <a:lvl1pPr>
              <a:defRPr sz="1000"/>
            </a:lvl1pPr>
          </a:lstStyle>
          <a:p>
            <a:r>
              <a:rPr lang="en-US" noProof="0" dirty="0"/>
              <a:t>Select the icon to insert a picture</a:t>
            </a:r>
          </a:p>
        </p:txBody>
      </p:sp>
      <p:sp>
        <p:nvSpPr>
          <p:cNvPr id="17" name="Espace réservé du texte 7"/>
          <p:cNvSpPr>
            <a:spLocks noGrp="1"/>
          </p:cNvSpPr>
          <p:nvPr>
            <p:ph type="body" sz="quarter" idx="19" hasCustomPrompt="1"/>
          </p:nvPr>
        </p:nvSpPr>
        <p:spPr bwMode="gray">
          <a:xfrm>
            <a:off x="5886055" y="1736148"/>
            <a:ext cx="1692275" cy="835602"/>
          </a:xfrm>
        </p:spPr>
        <p:txBody>
          <a:bodyPr/>
          <a:lstStyle>
            <a:lvl1pPr>
              <a:defRPr sz="1000">
                <a:solidFill>
                  <a:schemeClr val="bg1"/>
                </a:solidFill>
              </a:defRPr>
            </a:lvl1pPr>
          </a:lstStyle>
          <a:p>
            <a:pPr lvl="0"/>
            <a:r>
              <a:rPr lang="en-US" noProof="0" dirty="0"/>
              <a:t>Text</a:t>
            </a:r>
          </a:p>
        </p:txBody>
      </p:sp>
      <p:sp>
        <p:nvSpPr>
          <p:cNvPr id="18" name="Espace réservé du texte 17"/>
          <p:cNvSpPr>
            <a:spLocks noGrp="1"/>
          </p:cNvSpPr>
          <p:nvPr>
            <p:ph type="body" sz="quarter" idx="20" hasCustomPrompt="1"/>
          </p:nvPr>
        </p:nvSpPr>
        <p:spPr bwMode="gray">
          <a:xfrm>
            <a:off x="358775" y="3291830"/>
            <a:ext cx="8426450" cy="1116658"/>
          </a:xfrm>
        </p:spPr>
        <p:txBody>
          <a:bodyPr/>
          <a:lstStyle>
            <a:lvl1pPr>
              <a:defRPr sz="1000"/>
            </a:lvl1pPr>
            <a:lvl2pPr>
              <a:defRPr sz="1000"/>
            </a:lvl2pPr>
          </a:lstStyle>
          <a:p>
            <a:pPr lvl="0"/>
            <a:r>
              <a:rPr lang="en-US" noProof="0" dirty="0"/>
              <a:t>Text level 1</a:t>
            </a:r>
          </a:p>
          <a:p>
            <a:pPr lvl="1"/>
            <a:r>
              <a:rPr lang="en-US" noProof="0" dirty="0"/>
              <a:t>Text level 2</a:t>
            </a:r>
          </a:p>
        </p:txBody>
      </p:sp>
      <p:sp>
        <p:nvSpPr>
          <p:cNvPr id="5" name="Espace réservé pour une image  4"/>
          <p:cNvSpPr>
            <a:spLocks noGrp="1"/>
          </p:cNvSpPr>
          <p:nvPr>
            <p:ph type="pic" sz="quarter" idx="13" hasCustomPrompt="1"/>
          </p:nvPr>
        </p:nvSpPr>
        <p:spPr bwMode="gray">
          <a:xfrm>
            <a:off x="0" y="0"/>
            <a:ext cx="9144000" cy="2934000"/>
          </a:xfrm>
          <a:solidFill>
            <a:srgbClr val="EAEAEA"/>
          </a:solidFill>
        </p:spPr>
        <p:txBody>
          <a:bodyPr bIns="1548000" anchor="ctr" anchorCtr="0"/>
          <a:lstStyle>
            <a:lvl1pPr>
              <a:defRPr sz="1000"/>
            </a:lvl1pPr>
          </a:lstStyle>
          <a:p>
            <a:r>
              <a:rPr lang="en-US" noProof="0" dirty="0"/>
              <a:t>Select the icon to insert a picture then </a:t>
            </a:r>
            <a:br>
              <a:rPr lang="en-US" noProof="0" dirty="0"/>
            </a:br>
            <a:r>
              <a:rPr lang="en-US" noProof="0" dirty="0"/>
              <a:t>place the visual into background position </a:t>
            </a:r>
            <a:br>
              <a:rPr lang="en-US" noProof="0" dirty="0"/>
            </a:br>
            <a:r>
              <a:rPr lang="en-US" noProof="0" dirty="0"/>
              <a:t>(Right click with the mouse / Send to back)</a:t>
            </a:r>
          </a:p>
        </p:txBody>
      </p:sp>
    </p:spTree>
    <p:extLst>
      <p:ext uri="{BB962C8B-B14F-4D97-AF65-F5344CB8AC3E}">
        <p14:creationId xmlns:p14="http://schemas.microsoft.com/office/powerpoint/2010/main" val="76358350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_Titre et contenu">
    <p:spTree>
      <p:nvGrpSpPr>
        <p:cNvPr id="1" name=""/>
        <p:cNvGrpSpPr/>
        <p:nvPr/>
      </p:nvGrpSpPr>
      <p:grpSpPr>
        <a:xfrm>
          <a:off x="0" y="0"/>
          <a:ext cx="0" cy="0"/>
          <a:chOff x="0" y="0"/>
          <a:chExt cx="0" cy="0"/>
        </a:xfrm>
      </p:grpSpPr>
      <p:sp>
        <p:nvSpPr>
          <p:cNvPr id="17" name="Espace réservé du texte 4"/>
          <p:cNvSpPr>
            <a:spLocks noGrp="1"/>
          </p:cNvSpPr>
          <p:nvPr>
            <p:ph type="body" sz="quarter" idx="18" hasCustomPrompt="1"/>
          </p:nvPr>
        </p:nvSpPr>
        <p:spPr bwMode="gray">
          <a:xfrm>
            <a:off x="5655378" y="3111810"/>
            <a:ext cx="936104" cy="828000"/>
          </a:xfrm>
          <a:prstGeom prst="callout2">
            <a:avLst>
              <a:gd name="adj1" fmla="val 43813"/>
              <a:gd name="adj2" fmla="val -10594"/>
              <a:gd name="adj3" fmla="val 43813"/>
              <a:gd name="adj4" fmla="val -42349"/>
              <a:gd name="adj5" fmla="val 3930"/>
              <a:gd name="adj6" fmla="val -74212"/>
            </a:avLst>
          </a:prstGeom>
          <a:ln>
            <a:solidFill>
              <a:schemeClr val="accent1"/>
            </a:solidFill>
          </a:ln>
        </p:spPr>
        <p:txBody>
          <a:bodyPr anchor="ctr" anchorCtr="0"/>
          <a:lstStyle>
            <a:lvl1pPr algn="l">
              <a:defRPr sz="1000" b="1">
                <a:solidFill>
                  <a:schemeClr val="accent1"/>
                </a:solidFill>
              </a:defRPr>
            </a:lvl1pPr>
            <a:lvl2pPr algn="l">
              <a:defRPr sz="1000" b="1">
                <a:solidFill>
                  <a:schemeClr val="accent1"/>
                </a:solidFill>
              </a:defRPr>
            </a:lvl2pPr>
          </a:lstStyle>
          <a:p>
            <a:pPr lvl="0"/>
            <a:r>
              <a:rPr lang="en-US" noProof="0" dirty="0"/>
              <a:t>Text level 1</a:t>
            </a:r>
          </a:p>
          <a:p>
            <a:pPr lvl="1"/>
            <a:r>
              <a:rPr lang="en-US" noProof="0" dirty="0"/>
              <a:t>Text level 2</a:t>
            </a:r>
          </a:p>
        </p:txBody>
      </p:sp>
      <p:sp>
        <p:nvSpPr>
          <p:cNvPr id="15" name="Espace réservé du texte 4"/>
          <p:cNvSpPr>
            <a:spLocks noGrp="1"/>
          </p:cNvSpPr>
          <p:nvPr>
            <p:ph type="body" sz="quarter" idx="16" hasCustomPrompt="1"/>
          </p:nvPr>
        </p:nvSpPr>
        <p:spPr bwMode="gray">
          <a:xfrm>
            <a:off x="2519772" y="3111810"/>
            <a:ext cx="936104" cy="828000"/>
          </a:xfrm>
          <a:prstGeom prst="callout2">
            <a:avLst>
              <a:gd name="adj1" fmla="val 44643"/>
              <a:gd name="adj2" fmla="val 114996"/>
              <a:gd name="adj3" fmla="val 44643"/>
              <a:gd name="adj4" fmla="val 145669"/>
              <a:gd name="adj5" fmla="val 3100"/>
              <a:gd name="adj6" fmla="val 176234"/>
            </a:avLst>
          </a:prstGeom>
          <a:ln>
            <a:solidFill>
              <a:schemeClr val="accent5"/>
            </a:solidFill>
          </a:ln>
        </p:spPr>
        <p:txBody>
          <a:bodyPr anchor="ctr" anchorCtr="0"/>
          <a:lstStyle>
            <a:lvl1pPr algn="r">
              <a:defRPr sz="1000" b="1">
                <a:solidFill>
                  <a:schemeClr val="accent5"/>
                </a:solidFill>
              </a:defRPr>
            </a:lvl1pPr>
            <a:lvl2pPr algn="r">
              <a:defRPr sz="1000" b="1">
                <a:solidFill>
                  <a:schemeClr val="accent5"/>
                </a:solidFill>
              </a:defRPr>
            </a:lvl2pPr>
          </a:lstStyle>
          <a:p>
            <a:pPr lvl="0"/>
            <a:r>
              <a:rPr lang="en-US" noProof="0" dirty="0"/>
              <a:t>Text level 1</a:t>
            </a:r>
          </a:p>
          <a:p>
            <a:pPr lvl="1"/>
            <a:r>
              <a:rPr lang="en-US" noProof="0" dirty="0"/>
              <a:t>Text level 2</a:t>
            </a:r>
          </a:p>
        </p:txBody>
      </p:sp>
      <p:sp>
        <p:nvSpPr>
          <p:cNvPr id="10" name="Espace réservé du texte 4"/>
          <p:cNvSpPr>
            <a:spLocks noGrp="1"/>
          </p:cNvSpPr>
          <p:nvPr>
            <p:ph type="body" sz="quarter" idx="14" hasCustomPrompt="1"/>
          </p:nvPr>
        </p:nvSpPr>
        <p:spPr bwMode="gray">
          <a:xfrm>
            <a:off x="2519773" y="1308429"/>
            <a:ext cx="936104" cy="828000"/>
          </a:xfrm>
          <a:prstGeom prst="callout2">
            <a:avLst>
              <a:gd name="adj1" fmla="val 48795"/>
              <a:gd name="adj2" fmla="val 112793"/>
              <a:gd name="adj3" fmla="val 48795"/>
              <a:gd name="adj4" fmla="val 145669"/>
              <a:gd name="adj5" fmla="val 85303"/>
              <a:gd name="adj6" fmla="val 178437"/>
            </a:avLst>
          </a:prstGeom>
          <a:ln>
            <a:solidFill>
              <a:schemeClr val="bg2"/>
            </a:solidFill>
          </a:ln>
        </p:spPr>
        <p:txBody>
          <a:bodyPr anchor="ctr" anchorCtr="0"/>
          <a:lstStyle>
            <a:lvl1pPr algn="r">
              <a:defRPr sz="1000" b="1">
                <a:solidFill>
                  <a:schemeClr val="bg2"/>
                </a:solidFill>
              </a:defRPr>
            </a:lvl1pPr>
            <a:lvl2pPr algn="r">
              <a:defRPr sz="1000" b="1">
                <a:solidFill>
                  <a:schemeClr val="bg2"/>
                </a:solidFill>
              </a:defRPr>
            </a:lvl2pPr>
          </a:lstStyle>
          <a:p>
            <a:pPr lvl="0"/>
            <a:r>
              <a:rPr lang="en-US" noProof="0" dirty="0"/>
              <a:t>Text level 1</a:t>
            </a:r>
          </a:p>
          <a:p>
            <a:pPr lvl="1"/>
            <a:r>
              <a:rPr lang="en-US" noProof="0" dirty="0"/>
              <a:t>Text level 2</a:t>
            </a:r>
          </a:p>
        </p:txBody>
      </p:sp>
      <p:sp>
        <p:nvSpPr>
          <p:cNvPr id="20" name="Espace réservé du texte 4"/>
          <p:cNvSpPr>
            <a:spLocks noGrp="1"/>
          </p:cNvSpPr>
          <p:nvPr>
            <p:ph type="body" sz="quarter" idx="21" hasCustomPrompt="1"/>
          </p:nvPr>
        </p:nvSpPr>
        <p:spPr bwMode="gray">
          <a:xfrm>
            <a:off x="5655378" y="1304237"/>
            <a:ext cx="936104" cy="828000"/>
          </a:xfrm>
          <a:prstGeom prst="callout2">
            <a:avLst>
              <a:gd name="adj1" fmla="val 48795"/>
              <a:gd name="adj2" fmla="val -10594"/>
              <a:gd name="adj3" fmla="val 48794"/>
              <a:gd name="adj4" fmla="val -43818"/>
              <a:gd name="adj5" fmla="val 81982"/>
              <a:gd name="adj6" fmla="val -72009"/>
            </a:avLst>
          </a:prstGeom>
          <a:ln>
            <a:solidFill>
              <a:srgbClr val="FFCD1E"/>
            </a:solidFill>
          </a:ln>
        </p:spPr>
        <p:txBody>
          <a:bodyPr anchor="ctr" anchorCtr="0"/>
          <a:lstStyle>
            <a:lvl1pPr algn="l">
              <a:defRPr sz="1000" b="1">
                <a:solidFill>
                  <a:srgbClr val="FFCD1E"/>
                </a:solidFill>
              </a:defRPr>
            </a:lvl1pPr>
            <a:lvl2pPr algn="l">
              <a:defRPr sz="1000" b="1">
                <a:solidFill>
                  <a:srgbClr val="FFCD1E"/>
                </a:solidFill>
              </a:defRPr>
            </a:lvl2pPr>
          </a:lstStyle>
          <a:p>
            <a:pPr lvl="0"/>
            <a:r>
              <a:rPr lang="en-US" noProof="0" dirty="0"/>
              <a:t>Text level 1</a:t>
            </a:r>
          </a:p>
          <a:p>
            <a:pPr lvl="1"/>
            <a:r>
              <a:rPr lang="en-US" noProof="0" dirty="0"/>
              <a:t>Text level 2</a:t>
            </a:r>
          </a:p>
        </p:txBody>
      </p:sp>
      <p:sp>
        <p:nvSpPr>
          <p:cNvPr id="11" name="Espace réservé de la date 10"/>
          <p:cNvSpPr>
            <a:spLocks noGrp="1"/>
          </p:cNvSpPr>
          <p:nvPr>
            <p:ph type="dt" sz="half" idx="10"/>
          </p:nvPr>
        </p:nvSpPr>
        <p:spPr bwMode="gray"/>
        <p:txBody>
          <a:bodyPr/>
          <a:lstStyle/>
          <a:p>
            <a:r>
              <a:rPr lang="es-ES" noProof="0"/>
              <a:t>Date</a:t>
            </a:r>
            <a:endParaRPr lang="en-US" noProof="0" dirty="0"/>
          </a:p>
        </p:txBody>
      </p:sp>
      <p:sp>
        <p:nvSpPr>
          <p:cNvPr id="12" name="Espace réservé du numéro de diapositive 11"/>
          <p:cNvSpPr>
            <a:spLocks noGrp="1"/>
          </p:cNvSpPr>
          <p:nvPr>
            <p:ph type="sldNum" sz="quarter" idx="11"/>
          </p:nvPr>
        </p:nvSpPr>
        <p:spPr bwMode="gray"/>
        <p:txBody>
          <a:bodyPr/>
          <a:lstStyle/>
          <a:p>
            <a:fld id="{733122C9-A0B9-462F-8757-0847AD287B63}" type="slidenum">
              <a:rPr lang="en-US" noProof="0" smtClean="0"/>
              <a:pPr/>
              <a:t>‹Nº›</a:t>
            </a:fld>
            <a:endParaRPr lang="en-US" noProof="0" dirty="0"/>
          </a:p>
        </p:txBody>
      </p:sp>
      <p:sp>
        <p:nvSpPr>
          <p:cNvPr id="13" name="Espace réservé du pied de page 12"/>
          <p:cNvSpPr>
            <a:spLocks noGrp="1"/>
          </p:cNvSpPr>
          <p:nvPr>
            <p:ph type="ftr" sz="quarter" idx="12"/>
          </p:nvPr>
        </p:nvSpPr>
        <p:spPr bwMode="gray"/>
        <p:txBody>
          <a:bodyPr/>
          <a:lstStyle/>
          <a:p>
            <a:r>
              <a:rPr lang="en-US" noProof="0"/>
              <a:t>Señales</a:t>
            </a:r>
            <a:endParaRPr lang="en-US" noProof="0" dirty="0"/>
          </a:p>
        </p:txBody>
      </p:sp>
      <p:sp>
        <p:nvSpPr>
          <p:cNvPr id="14" name="Espace réservé du texte 4"/>
          <p:cNvSpPr>
            <a:spLocks noGrp="1"/>
          </p:cNvSpPr>
          <p:nvPr>
            <p:ph type="body" sz="quarter" idx="15" hasCustomPrompt="1"/>
          </p:nvPr>
        </p:nvSpPr>
        <p:spPr bwMode="gray">
          <a:xfrm>
            <a:off x="791580" y="1304237"/>
            <a:ext cx="1728192" cy="763457"/>
          </a:xfrm>
          <a:prstGeom prst="roundRect">
            <a:avLst>
              <a:gd name="adj" fmla="val 5779"/>
            </a:avLst>
          </a:prstGeom>
          <a:solidFill>
            <a:schemeClr val="bg2"/>
          </a:solidFill>
        </p:spPr>
        <p:txBody>
          <a:bodyPr lIns="72000" tIns="36000" rIns="36000" bIns="36000" anchor="ctr" anchorCtr="0"/>
          <a:lstStyle>
            <a:lvl1pPr algn="l">
              <a:lnSpc>
                <a:spcPct val="100000"/>
              </a:lnSpc>
              <a:defRPr>
                <a:solidFill>
                  <a:schemeClr val="bg1"/>
                </a:solidFill>
              </a:defRPr>
            </a:lvl1pPr>
            <a:lvl2pPr algn="l">
              <a:lnSpc>
                <a:spcPct val="100000"/>
              </a:lnSpc>
              <a:spcBef>
                <a:spcPts val="0"/>
              </a:spcBef>
              <a:spcAft>
                <a:spcPts val="0"/>
              </a:spcAft>
              <a:defRPr>
                <a:solidFill>
                  <a:schemeClr val="bg1"/>
                </a:solidFill>
              </a:defRPr>
            </a:lvl2pPr>
          </a:lstStyle>
          <a:p>
            <a:pPr lvl="0"/>
            <a:r>
              <a:rPr lang="en-US" noProof="0" dirty="0"/>
              <a:t>Text level 1</a:t>
            </a:r>
          </a:p>
          <a:p>
            <a:pPr lvl="1"/>
            <a:r>
              <a:rPr lang="en-US" noProof="0" dirty="0"/>
              <a:t>Text level 2</a:t>
            </a:r>
          </a:p>
        </p:txBody>
      </p:sp>
      <p:sp>
        <p:nvSpPr>
          <p:cNvPr id="3" name="Titre 2"/>
          <p:cNvSpPr>
            <a:spLocks noGrp="1"/>
          </p:cNvSpPr>
          <p:nvPr>
            <p:ph type="title" hasCustomPrompt="1"/>
          </p:nvPr>
        </p:nvSpPr>
        <p:spPr bwMode="gray">
          <a:xfrm>
            <a:off x="358776" y="438663"/>
            <a:ext cx="8426450" cy="648000"/>
          </a:xfrm>
        </p:spPr>
        <p:txBody>
          <a:bodyPr/>
          <a:lstStyle>
            <a:lvl1pPr>
              <a:defRPr/>
            </a:lvl1pPr>
          </a:lstStyle>
          <a:p>
            <a:r>
              <a:rPr lang="en-US" noProof="0" dirty="0"/>
              <a:t>Title</a:t>
            </a:r>
          </a:p>
        </p:txBody>
      </p:sp>
      <p:sp>
        <p:nvSpPr>
          <p:cNvPr id="16" name="Espace réservé du texte 4"/>
          <p:cNvSpPr>
            <a:spLocks noGrp="1"/>
          </p:cNvSpPr>
          <p:nvPr>
            <p:ph type="body" sz="quarter" idx="17" hasCustomPrompt="1"/>
          </p:nvPr>
        </p:nvSpPr>
        <p:spPr bwMode="gray">
          <a:xfrm>
            <a:off x="791579" y="3107618"/>
            <a:ext cx="1728192" cy="763457"/>
          </a:xfrm>
          <a:prstGeom prst="roundRect">
            <a:avLst>
              <a:gd name="adj" fmla="val 5779"/>
            </a:avLst>
          </a:prstGeom>
          <a:solidFill>
            <a:schemeClr val="accent5"/>
          </a:solidFill>
        </p:spPr>
        <p:txBody>
          <a:bodyPr lIns="72000" tIns="36000" rIns="36000" bIns="36000" anchor="ctr" anchorCtr="0"/>
          <a:lstStyle>
            <a:lvl1pPr algn="l">
              <a:lnSpc>
                <a:spcPct val="100000"/>
              </a:lnSpc>
              <a:defRPr>
                <a:solidFill>
                  <a:schemeClr val="bg1"/>
                </a:solidFill>
              </a:defRPr>
            </a:lvl1pPr>
            <a:lvl2pPr algn="l">
              <a:lnSpc>
                <a:spcPct val="100000"/>
              </a:lnSpc>
              <a:defRPr>
                <a:solidFill>
                  <a:schemeClr val="bg1"/>
                </a:solidFill>
              </a:defRPr>
            </a:lvl2pPr>
          </a:lstStyle>
          <a:p>
            <a:pPr lvl="0"/>
            <a:r>
              <a:rPr lang="en-US" noProof="0" dirty="0"/>
              <a:t>Text level 1</a:t>
            </a:r>
          </a:p>
          <a:p>
            <a:pPr lvl="1"/>
            <a:r>
              <a:rPr lang="en-US" noProof="0" dirty="0"/>
              <a:t>Text level 2</a:t>
            </a:r>
          </a:p>
        </p:txBody>
      </p:sp>
      <p:sp>
        <p:nvSpPr>
          <p:cNvPr id="18" name="Espace réservé du texte 4"/>
          <p:cNvSpPr>
            <a:spLocks noGrp="1"/>
          </p:cNvSpPr>
          <p:nvPr>
            <p:ph type="body" sz="quarter" idx="19" hasCustomPrompt="1"/>
          </p:nvPr>
        </p:nvSpPr>
        <p:spPr bwMode="gray">
          <a:xfrm>
            <a:off x="6653357" y="3111810"/>
            <a:ext cx="1728192" cy="763457"/>
          </a:xfrm>
          <a:prstGeom prst="roundRect">
            <a:avLst>
              <a:gd name="adj" fmla="val 5779"/>
            </a:avLst>
          </a:prstGeom>
          <a:solidFill>
            <a:schemeClr val="accent1"/>
          </a:solidFill>
        </p:spPr>
        <p:txBody>
          <a:bodyPr lIns="72000" tIns="36000" rIns="36000" bIns="36000" anchor="ctr" anchorCtr="0"/>
          <a:lstStyle>
            <a:lvl1pPr algn="l">
              <a:lnSpc>
                <a:spcPct val="100000"/>
              </a:lnSpc>
              <a:defRPr>
                <a:solidFill>
                  <a:schemeClr val="bg1"/>
                </a:solidFill>
              </a:defRPr>
            </a:lvl1pPr>
            <a:lvl2pPr algn="l">
              <a:lnSpc>
                <a:spcPct val="100000"/>
              </a:lnSpc>
              <a:defRPr>
                <a:solidFill>
                  <a:schemeClr val="bg1"/>
                </a:solidFill>
              </a:defRPr>
            </a:lvl2pPr>
          </a:lstStyle>
          <a:p>
            <a:pPr lvl="0"/>
            <a:r>
              <a:rPr lang="en-US" noProof="0" dirty="0"/>
              <a:t>Text level 1</a:t>
            </a:r>
          </a:p>
          <a:p>
            <a:pPr lvl="1"/>
            <a:r>
              <a:rPr lang="en-US" noProof="0" dirty="0"/>
              <a:t>Text level 2</a:t>
            </a:r>
          </a:p>
        </p:txBody>
      </p:sp>
      <p:sp>
        <p:nvSpPr>
          <p:cNvPr id="19" name="Espace réservé du texte 4"/>
          <p:cNvSpPr>
            <a:spLocks noGrp="1"/>
          </p:cNvSpPr>
          <p:nvPr>
            <p:ph type="body" sz="quarter" idx="20" hasCustomPrompt="1"/>
          </p:nvPr>
        </p:nvSpPr>
        <p:spPr bwMode="gray">
          <a:xfrm>
            <a:off x="6653357" y="1304237"/>
            <a:ext cx="1728192" cy="763457"/>
          </a:xfrm>
          <a:prstGeom prst="roundRect">
            <a:avLst>
              <a:gd name="adj" fmla="val 5779"/>
            </a:avLst>
          </a:prstGeom>
          <a:solidFill>
            <a:srgbClr val="FFCD1E"/>
          </a:solidFill>
        </p:spPr>
        <p:txBody>
          <a:bodyPr lIns="72000" tIns="36000" rIns="36000" bIns="36000" anchor="ctr" anchorCtr="0"/>
          <a:lstStyle>
            <a:lvl1pPr algn="l">
              <a:lnSpc>
                <a:spcPct val="100000"/>
              </a:lnSpc>
              <a:defRPr>
                <a:solidFill>
                  <a:schemeClr val="bg1"/>
                </a:solidFill>
              </a:defRPr>
            </a:lvl1pPr>
            <a:lvl2pPr algn="l">
              <a:lnSpc>
                <a:spcPct val="100000"/>
              </a:lnSpc>
              <a:defRPr>
                <a:solidFill>
                  <a:schemeClr val="bg1"/>
                </a:solidFill>
              </a:defRPr>
            </a:lvl2pPr>
          </a:lstStyle>
          <a:p>
            <a:pPr lvl="0"/>
            <a:r>
              <a:rPr lang="en-US" noProof="0" dirty="0"/>
              <a:t>Text level 1</a:t>
            </a:r>
          </a:p>
          <a:p>
            <a:pPr lvl="1"/>
            <a:r>
              <a:rPr lang="en-US" noProof="0" dirty="0"/>
              <a:t>Text level 2</a:t>
            </a:r>
          </a:p>
        </p:txBody>
      </p:sp>
      <p:sp>
        <p:nvSpPr>
          <p:cNvPr id="5" name="Espace réservé du texte 4"/>
          <p:cNvSpPr>
            <a:spLocks noGrp="1"/>
          </p:cNvSpPr>
          <p:nvPr>
            <p:ph type="body" sz="quarter" idx="13" hasCustomPrompt="1"/>
          </p:nvPr>
        </p:nvSpPr>
        <p:spPr bwMode="gray">
          <a:xfrm>
            <a:off x="3851920" y="1851025"/>
            <a:ext cx="1440805" cy="1441450"/>
          </a:xfrm>
          <a:prstGeom prst="ellipse">
            <a:avLst/>
          </a:prstGeom>
          <a:solidFill>
            <a:schemeClr val="tx2"/>
          </a:solidFill>
        </p:spPr>
        <p:txBody>
          <a:bodyPr anchor="ctr" anchorCtr="0"/>
          <a:lstStyle>
            <a:lvl1pPr>
              <a:lnSpc>
                <a:spcPct val="100000"/>
              </a:lnSpc>
              <a:defRPr sz="1000">
                <a:solidFill>
                  <a:schemeClr val="bg1"/>
                </a:solidFill>
              </a:defRPr>
            </a:lvl1pPr>
            <a:lvl2pPr>
              <a:lnSpc>
                <a:spcPct val="100000"/>
              </a:lnSpc>
              <a:defRPr sz="1000">
                <a:solidFill>
                  <a:schemeClr val="bg1"/>
                </a:solidFill>
              </a:defRPr>
            </a:lvl2pPr>
          </a:lstStyle>
          <a:p>
            <a:pPr lvl="0"/>
            <a:r>
              <a:rPr lang="en-US" noProof="0" dirty="0"/>
              <a:t>Text level 1</a:t>
            </a:r>
          </a:p>
          <a:p>
            <a:pPr lvl="1"/>
            <a:r>
              <a:rPr lang="en-US" noProof="0" dirty="0"/>
              <a:t>Text level 2</a:t>
            </a:r>
          </a:p>
        </p:txBody>
      </p:sp>
    </p:spTree>
    <p:extLst>
      <p:ext uri="{BB962C8B-B14F-4D97-AF65-F5344CB8AC3E}">
        <p14:creationId xmlns:p14="http://schemas.microsoft.com/office/powerpoint/2010/main" val="76358350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6_Titre et contenu">
    <p:spTree>
      <p:nvGrpSpPr>
        <p:cNvPr id="1" name=""/>
        <p:cNvGrpSpPr/>
        <p:nvPr/>
      </p:nvGrpSpPr>
      <p:grpSpPr>
        <a:xfrm>
          <a:off x="0" y="0"/>
          <a:ext cx="0" cy="0"/>
          <a:chOff x="0" y="0"/>
          <a:chExt cx="0" cy="0"/>
        </a:xfrm>
      </p:grpSpPr>
      <p:sp>
        <p:nvSpPr>
          <p:cNvPr id="11" name="Espace réservé de la date 10"/>
          <p:cNvSpPr>
            <a:spLocks noGrp="1"/>
          </p:cNvSpPr>
          <p:nvPr>
            <p:ph type="dt" sz="half" idx="10"/>
          </p:nvPr>
        </p:nvSpPr>
        <p:spPr bwMode="gray"/>
        <p:txBody>
          <a:bodyPr/>
          <a:lstStyle/>
          <a:p>
            <a:r>
              <a:rPr lang="es-ES" noProof="0"/>
              <a:t>Date</a:t>
            </a:r>
            <a:endParaRPr lang="en-US" noProof="0" dirty="0"/>
          </a:p>
        </p:txBody>
      </p:sp>
      <p:sp>
        <p:nvSpPr>
          <p:cNvPr id="12" name="Espace réservé du numéro de diapositive 11"/>
          <p:cNvSpPr>
            <a:spLocks noGrp="1"/>
          </p:cNvSpPr>
          <p:nvPr>
            <p:ph type="sldNum" sz="quarter" idx="11"/>
          </p:nvPr>
        </p:nvSpPr>
        <p:spPr bwMode="gray"/>
        <p:txBody>
          <a:bodyPr/>
          <a:lstStyle/>
          <a:p>
            <a:fld id="{733122C9-A0B9-462F-8757-0847AD287B63}" type="slidenum">
              <a:rPr lang="en-US" noProof="0" smtClean="0"/>
              <a:pPr/>
              <a:t>‹Nº›</a:t>
            </a:fld>
            <a:endParaRPr lang="en-US" noProof="0" dirty="0"/>
          </a:p>
        </p:txBody>
      </p:sp>
      <p:sp>
        <p:nvSpPr>
          <p:cNvPr id="13" name="Espace réservé du pied de page 12"/>
          <p:cNvSpPr>
            <a:spLocks noGrp="1"/>
          </p:cNvSpPr>
          <p:nvPr>
            <p:ph type="ftr" sz="quarter" idx="12"/>
          </p:nvPr>
        </p:nvSpPr>
        <p:spPr bwMode="gray"/>
        <p:txBody>
          <a:bodyPr/>
          <a:lstStyle/>
          <a:p>
            <a:r>
              <a:rPr lang="en-US" noProof="0"/>
              <a:t>Señales</a:t>
            </a:r>
            <a:endParaRPr lang="en-US" noProof="0" dirty="0"/>
          </a:p>
        </p:txBody>
      </p:sp>
      <p:sp>
        <p:nvSpPr>
          <p:cNvPr id="4" name="Titre 3"/>
          <p:cNvSpPr>
            <a:spLocks noGrp="1"/>
          </p:cNvSpPr>
          <p:nvPr>
            <p:ph type="title" hasCustomPrompt="1"/>
          </p:nvPr>
        </p:nvSpPr>
        <p:spPr bwMode="gray">
          <a:xfrm>
            <a:off x="358776" y="438663"/>
            <a:ext cx="8426450" cy="332887"/>
          </a:xfrm>
        </p:spPr>
        <p:txBody>
          <a:bodyPr/>
          <a:lstStyle>
            <a:lvl1pPr>
              <a:defRPr/>
            </a:lvl1pPr>
          </a:lstStyle>
          <a:p>
            <a:r>
              <a:rPr lang="en-US" noProof="0" dirty="0"/>
              <a:t>Title</a:t>
            </a:r>
          </a:p>
        </p:txBody>
      </p:sp>
      <p:sp>
        <p:nvSpPr>
          <p:cNvPr id="5" name="Espace réservé du tableau 4"/>
          <p:cNvSpPr>
            <a:spLocks noGrp="1"/>
          </p:cNvSpPr>
          <p:nvPr>
            <p:ph type="tbl" sz="quarter" idx="13" hasCustomPrompt="1"/>
          </p:nvPr>
        </p:nvSpPr>
        <p:spPr bwMode="gray">
          <a:xfrm>
            <a:off x="358775" y="771525"/>
            <a:ext cx="8426450" cy="3708437"/>
          </a:xfrm>
        </p:spPr>
        <p:txBody>
          <a:bodyPr tIns="540000" anchor="ctr" anchorCtr="0"/>
          <a:lstStyle>
            <a:lvl1pPr>
              <a:defRPr/>
            </a:lvl1pPr>
          </a:lstStyle>
          <a:p>
            <a:r>
              <a:rPr lang="en-US" noProof="0" dirty="0"/>
              <a:t>Table</a:t>
            </a:r>
          </a:p>
        </p:txBody>
      </p:sp>
    </p:spTree>
    <p:extLst>
      <p:ext uri="{BB962C8B-B14F-4D97-AF65-F5344CB8AC3E}">
        <p14:creationId xmlns:p14="http://schemas.microsoft.com/office/powerpoint/2010/main" val="370127746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7_Titre et contenu">
    <p:spTree>
      <p:nvGrpSpPr>
        <p:cNvPr id="1" name=""/>
        <p:cNvGrpSpPr/>
        <p:nvPr/>
      </p:nvGrpSpPr>
      <p:grpSpPr>
        <a:xfrm>
          <a:off x="0" y="0"/>
          <a:ext cx="0" cy="0"/>
          <a:chOff x="0" y="0"/>
          <a:chExt cx="0" cy="0"/>
        </a:xfrm>
      </p:grpSpPr>
      <p:sp>
        <p:nvSpPr>
          <p:cNvPr id="11" name="Espace réservé de la date 10"/>
          <p:cNvSpPr>
            <a:spLocks noGrp="1"/>
          </p:cNvSpPr>
          <p:nvPr>
            <p:ph type="dt" sz="half" idx="10"/>
          </p:nvPr>
        </p:nvSpPr>
        <p:spPr bwMode="gray"/>
        <p:txBody>
          <a:bodyPr/>
          <a:lstStyle/>
          <a:p>
            <a:r>
              <a:rPr lang="es-ES" noProof="0"/>
              <a:t>Date</a:t>
            </a:r>
            <a:endParaRPr lang="en-US" noProof="0" dirty="0"/>
          </a:p>
        </p:txBody>
      </p:sp>
      <p:sp>
        <p:nvSpPr>
          <p:cNvPr id="12" name="Espace réservé du numéro de diapositive 11"/>
          <p:cNvSpPr>
            <a:spLocks noGrp="1"/>
          </p:cNvSpPr>
          <p:nvPr>
            <p:ph type="sldNum" sz="quarter" idx="11"/>
          </p:nvPr>
        </p:nvSpPr>
        <p:spPr bwMode="gray"/>
        <p:txBody>
          <a:bodyPr/>
          <a:lstStyle/>
          <a:p>
            <a:fld id="{733122C9-A0B9-462F-8757-0847AD287B63}" type="slidenum">
              <a:rPr lang="en-US" noProof="0" smtClean="0"/>
              <a:pPr/>
              <a:t>‹Nº›</a:t>
            </a:fld>
            <a:endParaRPr lang="en-US" noProof="0" dirty="0"/>
          </a:p>
        </p:txBody>
      </p:sp>
      <p:sp>
        <p:nvSpPr>
          <p:cNvPr id="13" name="Espace réservé du pied de page 12"/>
          <p:cNvSpPr>
            <a:spLocks noGrp="1"/>
          </p:cNvSpPr>
          <p:nvPr>
            <p:ph type="ftr" sz="quarter" idx="12"/>
          </p:nvPr>
        </p:nvSpPr>
        <p:spPr bwMode="gray"/>
        <p:txBody>
          <a:bodyPr/>
          <a:lstStyle/>
          <a:p>
            <a:r>
              <a:rPr lang="en-US" noProof="0"/>
              <a:t>Señales</a:t>
            </a:r>
            <a:endParaRPr lang="en-US" noProof="0" dirty="0"/>
          </a:p>
        </p:txBody>
      </p:sp>
      <p:sp>
        <p:nvSpPr>
          <p:cNvPr id="4" name="Titre 3"/>
          <p:cNvSpPr>
            <a:spLocks noGrp="1"/>
          </p:cNvSpPr>
          <p:nvPr>
            <p:ph type="title" hasCustomPrompt="1"/>
          </p:nvPr>
        </p:nvSpPr>
        <p:spPr bwMode="gray">
          <a:xfrm>
            <a:off x="358776" y="438663"/>
            <a:ext cx="8426450" cy="648000"/>
          </a:xfrm>
        </p:spPr>
        <p:txBody>
          <a:bodyPr/>
          <a:lstStyle>
            <a:lvl1pPr>
              <a:defRPr/>
            </a:lvl1pPr>
          </a:lstStyle>
          <a:p>
            <a:r>
              <a:rPr lang="en-US" noProof="0" dirty="0"/>
              <a:t>Title</a:t>
            </a:r>
          </a:p>
        </p:txBody>
      </p:sp>
      <p:sp>
        <p:nvSpPr>
          <p:cNvPr id="5" name="Espace réservé du texte 4"/>
          <p:cNvSpPr>
            <a:spLocks noGrp="1"/>
          </p:cNvSpPr>
          <p:nvPr>
            <p:ph type="body" sz="quarter" idx="13" hasCustomPrompt="1"/>
          </p:nvPr>
        </p:nvSpPr>
        <p:spPr bwMode="gray">
          <a:xfrm>
            <a:off x="358776" y="1088461"/>
            <a:ext cx="2717512" cy="576262"/>
          </a:xfrm>
        </p:spPr>
        <p:txBody>
          <a:bodyPr/>
          <a:lstStyle>
            <a:lvl1pPr>
              <a:spcAft>
                <a:spcPts val="600"/>
              </a:spcAft>
              <a:defRPr sz="1000" cap="all" baseline="0"/>
            </a:lvl1pPr>
            <a:lvl2pPr marL="0" indent="0">
              <a:buNone/>
              <a:defRPr sz="1000">
                <a:solidFill>
                  <a:srgbClr val="E63241"/>
                </a:solidFill>
              </a:defRPr>
            </a:lvl2pPr>
          </a:lstStyle>
          <a:p>
            <a:pPr lvl="0"/>
            <a:r>
              <a:rPr lang="en-US" noProof="0" dirty="0"/>
              <a:t>Text level 1</a:t>
            </a:r>
          </a:p>
          <a:p>
            <a:pPr lvl="1"/>
            <a:r>
              <a:rPr lang="en-US" noProof="0" dirty="0"/>
              <a:t>Text level 2</a:t>
            </a:r>
          </a:p>
        </p:txBody>
      </p:sp>
      <p:sp>
        <p:nvSpPr>
          <p:cNvPr id="10" name="Espace réservé du texte 4"/>
          <p:cNvSpPr>
            <a:spLocks noGrp="1"/>
          </p:cNvSpPr>
          <p:nvPr>
            <p:ph type="body" sz="quarter" idx="14" hasCustomPrompt="1"/>
          </p:nvPr>
        </p:nvSpPr>
        <p:spPr bwMode="gray">
          <a:xfrm>
            <a:off x="344533" y="1851025"/>
            <a:ext cx="1224000" cy="684000"/>
          </a:xfrm>
        </p:spPr>
        <p:txBody>
          <a:bodyPr anchor="ctr" anchorCtr="0"/>
          <a:lstStyle>
            <a:lvl1pPr>
              <a:defRPr sz="1000" b="1"/>
            </a:lvl1pPr>
            <a:lvl2pPr marL="0" indent="0">
              <a:buNone/>
              <a:defRPr sz="1000" b="0"/>
            </a:lvl2pPr>
          </a:lstStyle>
          <a:p>
            <a:pPr lvl="0"/>
            <a:r>
              <a:rPr lang="en-US" noProof="0" dirty="0"/>
              <a:t>Text level 1</a:t>
            </a:r>
          </a:p>
          <a:p>
            <a:pPr lvl="1"/>
            <a:r>
              <a:rPr lang="en-US" noProof="0" dirty="0"/>
              <a:t>Text level 2</a:t>
            </a:r>
          </a:p>
        </p:txBody>
      </p:sp>
      <p:sp>
        <p:nvSpPr>
          <p:cNvPr id="14" name="Espace réservé du texte 4"/>
          <p:cNvSpPr>
            <a:spLocks noGrp="1"/>
          </p:cNvSpPr>
          <p:nvPr>
            <p:ph type="body" sz="quarter" idx="15" hasCustomPrompt="1"/>
          </p:nvPr>
        </p:nvSpPr>
        <p:spPr bwMode="gray">
          <a:xfrm>
            <a:off x="1619673" y="1844727"/>
            <a:ext cx="684000" cy="684000"/>
          </a:xfrm>
          <a:prstGeom prst="ellipse">
            <a:avLst/>
          </a:prstGeom>
          <a:solidFill>
            <a:srgbClr val="DCDC00"/>
          </a:solidFill>
        </p:spPr>
        <p:txBody>
          <a:bodyPr wrap="none" anchor="ctr" anchorCtr="0"/>
          <a:lstStyle>
            <a:lvl1pPr>
              <a:defRPr sz="1500">
                <a:solidFill>
                  <a:schemeClr val="bg1"/>
                </a:solidFill>
              </a:defRPr>
            </a:lvl1pPr>
            <a:lvl2pPr>
              <a:defRPr sz="1000"/>
            </a:lvl2pPr>
          </a:lstStyle>
          <a:p>
            <a:pPr lvl="0"/>
            <a:r>
              <a:rPr lang="en-US" noProof="0" dirty="0"/>
              <a:t>+00%</a:t>
            </a:r>
          </a:p>
        </p:txBody>
      </p:sp>
      <p:sp>
        <p:nvSpPr>
          <p:cNvPr id="15" name="Espace réservé du texte 4"/>
          <p:cNvSpPr>
            <a:spLocks noGrp="1"/>
          </p:cNvSpPr>
          <p:nvPr>
            <p:ph type="body" sz="quarter" idx="16" hasCustomPrompt="1"/>
          </p:nvPr>
        </p:nvSpPr>
        <p:spPr bwMode="gray">
          <a:xfrm>
            <a:off x="344533" y="2664587"/>
            <a:ext cx="1224000" cy="684000"/>
          </a:xfrm>
        </p:spPr>
        <p:txBody>
          <a:bodyPr anchor="ctr" anchorCtr="0"/>
          <a:lstStyle>
            <a:lvl1pPr>
              <a:defRPr sz="1000" b="1"/>
            </a:lvl1pPr>
            <a:lvl2pPr marL="0" indent="0">
              <a:buNone/>
              <a:defRPr sz="1000" b="0"/>
            </a:lvl2pPr>
          </a:lstStyle>
          <a:p>
            <a:pPr lvl="0"/>
            <a:r>
              <a:rPr lang="en-US" noProof="0" dirty="0"/>
              <a:t>Text level 1</a:t>
            </a:r>
          </a:p>
          <a:p>
            <a:pPr lvl="1"/>
            <a:r>
              <a:rPr lang="en-US" noProof="0" dirty="0"/>
              <a:t>Text level 2</a:t>
            </a:r>
          </a:p>
        </p:txBody>
      </p:sp>
      <p:sp>
        <p:nvSpPr>
          <p:cNvPr id="16" name="Espace réservé du texte 4"/>
          <p:cNvSpPr>
            <a:spLocks noGrp="1"/>
          </p:cNvSpPr>
          <p:nvPr>
            <p:ph type="body" sz="quarter" idx="17" hasCustomPrompt="1"/>
          </p:nvPr>
        </p:nvSpPr>
        <p:spPr bwMode="gray">
          <a:xfrm>
            <a:off x="1619673" y="2658289"/>
            <a:ext cx="684000" cy="684000"/>
          </a:xfrm>
          <a:prstGeom prst="ellipse">
            <a:avLst/>
          </a:prstGeom>
          <a:solidFill>
            <a:schemeClr val="accent6"/>
          </a:solidFill>
        </p:spPr>
        <p:txBody>
          <a:bodyPr wrap="none" anchor="ctr" anchorCtr="0"/>
          <a:lstStyle>
            <a:lvl1pPr>
              <a:defRPr sz="1500">
                <a:solidFill>
                  <a:schemeClr val="bg1"/>
                </a:solidFill>
              </a:defRPr>
            </a:lvl1pPr>
            <a:lvl2pPr>
              <a:defRPr sz="1000"/>
            </a:lvl2pPr>
          </a:lstStyle>
          <a:p>
            <a:pPr lvl="0"/>
            <a:r>
              <a:rPr lang="en-US" noProof="0" dirty="0"/>
              <a:t>+00%</a:t>
            </a:r>
          </a:p>
        </p:txBody>
      </p:sp>
      <p:sp>
        <p:nvSpPr>
          <p:cNvPr id="17" name="Espace réservé du texte 4"/>
          <p:cNvSpPr>
            <a:spLocks noGrp="1"/>
          </p:cNvSpPr>
          <p:nvPr>
            <p:ph type="body" sz="quarter" idx="18" hasCustomPrompt="1"/>
          </p:nvPr>
        </p:nvSpPr>
        <p:spPr bwMode="gray">
          <a:xfrm>
            <a:off x="344533" y="3478148"/>
            <a:ext cx="1224000" cy="684000"/>
          </a:xfrm>
        </p:spPr>
        <p:txBody>
          <a:bodyPr anchor="ctr" anchorCtr="0"/>
          <a:lstStyle>
            <a:lvl1pPr>
              <a:defRPr sz="1000" b="1"/>
            </a:lvl1pPr>
            <a:lvl2pPr marL="0" indent="0">
              <a:buNone/>
              <a:defRPr sz="1000" b="0"/>
            </a:lvl2pPr>
          </a:lstStyle>
          <a:p>
            <a:pPr lvl="0"/>
            <a:r>
              <a:rPr lang="en-US" noProof="0" dirty="0"/>
              <a:t>Text level 1</a:t>
            </a:r>
          </a:p>
          <a:p>
            <a:pPr lvl="1"/>
            <a:r>
              <a:rPr lang="en-US" noProof="0" dirty="0"/>
              <a:t>Text level 2</a:t>
            </a:r>
          </a:p>
        </p:txBody>
      </p:sp>
      <p:sp>
        <p:nvSpPr>
          <p:cNvPr id="18" name="Espace réservé du texte 4"/>
          <p:cNvSpPr>
            <a:spLocks noGrp="1"/>
          </p:cNvSpPr>
          <p:nvPr>
            <p:ph type="body" sz="quarter" idx="19" hasCustomPrompt="1"/>
          </p:nvPr>
        </p:nvSpPr>
        <p:spPr bwMode="gray">
          <a:xfrm>
            <a:off x="1619673" y="3471850"/>
            <a:ext cx="684000" cy="684000"/>
          </a:xfrm>
          <a:prstGeom prst="ellipse">
            <a:avLst/>
          </a:prstGeom>
          <a:solidFill>
            <a:schemeClr val="bg2"/>
          </a:solidFill>
        </p:spPr>
        <p:txBody>
          <a:bodyPr wrap="none" anchor="ctr" anchorCtr="0"/>
          <a:lstStyle>
            <a:lvl1pPr>
              <a:defRPr sz="1500">
                <a:solidFill>
                  <a:schemeClr val="bg1"/>
                </a:solidFill>
              </a:defRPr>
            </a:lvl1pPr>
            <a:lvl2pPr>
              <a:defRPr sz="1000"/>
            </a:lvl2pPr>
          </a:lstStyle>
          <a:p>
            <a:pPr lvl="0"/>
            <a:r>
              <a:rPr lang="en-US" noProof="0" dirty="0"/>
              <a:t>+00%</a:t>
            </a:r>
          </a:p>
        </p:txBody>
      </p:sp>
      <p:sp>
        <p:nvSpPr>
          <p:cNvPr id="19" name="Espace réservé du texte 4"/>
          <p:cNvSpPr>
            <a:spLocks noGrp="1"/>
          </p:cNvSpPr>
          <p:nvPr>
            <p:ph type="body" sz="quarter" idx="20" hasCustomPrompt="1"/>
          </p:nvPr>
        </p:nvSpPr>
        <p:spPr bwMode="gray">
          <a:xfrm>
            <a:off x="3213243" y="1088461"/>
            <a:ext cx="2717512" cy="576262"/>
          </a:xfrm>
        </p:spPr>
        <p:txBody>
          <a:bodyPr/>
          <a:lstStyle>
            <a:lvl1pPr>
              <a:spcAft>
                <a:spcPts val="600"/>
              </a:spcAft>
              <a:defRPr sz="1000" cap="all" baseline="0"/>
            </a:lvl1pPr>
            <a:lvl2pPr marL="0" indent="0">
              <a:buNone/>
              <a:defRPr sz="1000">
                <a:solidFill>
                  <a:srgbClr val="E63241"/>
                </a:solidFill>
              </a:defRPr>
            </a:lvl2pPr>
          </a:lstStyle>
          <a:p>
            <a:pPr lvl="0"/>
            <a:r>
              <a:rPr lang="en-US" noProof="0" dirty="0"/>
              <a:t>Text level 1</a:t>
            </a:r>
          </a:p>
          <a:p>
            <a:pPr lvl="1"/>
            <a:r>
              <a:rPr lang="en-US" noProof="0" dirty="0"/>
              <a:t>Text level 2</a:t>
            </a:r>
          </a:p>
        </p:txBody>
      </p:sp>
      <p:sp>
        <p:nvSpPr>
          <p:cNvPr id="8" name="Espace réservé du graphique 7"/>
          <p:cNvSpPr>
            <a:spLocks noGrp="1"/>
          </p:cNvSpPr>
          <p:nvPr>
            <p:ph type="chart" sz="quarter" idx="21" hasCustomPrompt="1"/>
          </p:nvPr>
        </p:nvSpPr>
        <p:spPr bwMode="gray">
          <a:xfrm>
            <a:off x="3213243" y="1779663"/>
            <a:ext cx="2718000" cy="2628826"/>
          </a:xfrm>
        </p:spPr>
        <p:txBody>
          <a:bodyPr tIns="540000" anchor="ctr" anchorCtr="0"/>
          <a:lstStyle>
            <a:lvl1pPr>
              <a:defRPr/>
            </a:lvl1pPr>
          </a:lstStyle>
          <a:p>
            <a:r>
              <a:rPr lang="en-US" noProof="0" dirty="0"/>
              <a:t>Graph</a:t>
            </a:r>
          </a:p>
        </p:txBody>
      </p:sp>
      <p:sp>
        <p:nvSpPr>
          <p:cNvPr id="20" name="Espace réservé du texte 4"/>
          <p:cNvSpPr>
            <a:spLocks noGrp="1"/>
          </p:cNvSpPr>
          <p:nvPr>
            <p:ph type="body" sz="quarter" idx="22" hasCustomPrompt="1"/>
          </p:nvPr>
        </p:nvSpPr>
        <p:spPr bwMode="gray">
          <a:xfrm>
            <a:off x="6052092" y="1088461"/>
            <a:ext cx="2717512" cy="576262"/>
          </a:xfrm>
        </p:spPr>
        <p:txBody>
          <a:bodyPr/>
          <a:lstStyle>
            <a:lvl1pPr>
              <a:spcAft>
                <a:spcPts val="600"/>
              </a:spcAft>
              <a:defRPr sz="1000" cap="all" baseline="0"/>
            </a:lvl1pPr>
            <a:lvl2pPr marL="0" indent="0">
              <a:buNone/>
              <a:defRPr sz="1000">
                <a:solidFill>
                  <a:srgbClr val="E63241"/>
                </a:solidFill>
              </a:defRPr>
            </a:lvl2pPr>
          </a:lstStyle>
          <a:p>
            <a:pPr lvl="0"/>
            <a:r>
              <a:rPr lang="en-US" noProof="0" dirty="0"/>
              <a:t>Text level 1</a:t>
            </a:r>
          </a:p>
          <a:p>
            <a:pPr lvl="1"/>
            <a:r>
              <a:rPr lang="en-US" noProof="0" dirty="0"/>
              <a:t>Text level 2</a:t>
            </a:r>
          </a:p>
        </p:txBody>
      </p:sp>
      <p:sp>
        <p:nvSpPr>
          <p:cNvPr id="21" name="Espace réservé du graphique 7"/>
          <p:cNvSpPr>
            <a:spLocks noGrp="1"/>
          </p:cNvSpPr>
          <p:nvPr>
            <p:ph type="chart" sz="quarter" idx="23" hasCustomPrompt="1"/>
          </p:nvPr>
        </p:nvSpPr>
        <p:spPr bwMode="gray">
          <a:xfrm>
            <a:off x="6052092" y="1779663"/>
            <a:ext cx="2718000" cy="2628826"/>
          </a:xfrm>
        </p:spPr>
        <p:txBody>
          <a:bodyPr tIns="540000" anchor="ctr" anchorCtr="0"/>
          <a:lstStyle/>
          <a:p>
            <a:r>
              <a:rPr lang="en-US" noProof="0" dirty="0"/>
              <a:t>Graph</a:t>
            </a:r>
          </a:p>
        </p:txBody>
      </p:sp>
    </p:spTree>
    <p:extLst>
      <p:ext uri="{BB962C8B-B14F-4D97-AF65-F5344CB8AC3E}">
        <p14:creationId xmlns:p14="http://schemas.microsoft.com/office/powerpoint/2010/main" val="227961307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8_Titre et contenu">
    <p:spTree>
      <p:nvGrpSpPr>
        <p:cNvPr id="1" name=""/>
        <p:cNvGrpSpPr/>
        <p:nvPr/>
      </p:nvGrpSpPr>
      <p:grpSpPr>
        <a:xfrm>
          <a:off x="0" y="0"/>
          <a:ext cx="0" cy="0"/>
          <a:chOff x="0" y="0"/>
          <a:chExt cx="0" cy="0"/>
        </a:xfrm>
      </p:grpSpPr>
      <p:sp>
        <p:nvSpPr>
          <p:cNvPr id="11" name="Espace réservé de la date 10"/>
          <p:cNvSpPr>
            <a:spLocks noGrp="1"/>
          </p:cNvSpPr>
          <p:nvPr>
            <p:ph type="dt" sz="half" idx="10"/>
          </p:nvPr>
        </p:nvSpPr>
        <p:spPr bwMode="gray"/>
        <p:txBody>
          <a:bodyPr/>
          <a:lstStyle/>
          <a:p>
            <a:r>
              <a:rPr lang="es-ES" noProof="0"/>
              <a:t>Date</a:t>
            </a:r>
            <a:endParaRPr lang="en-US" noProof="0" dirty="0"/>
          </a:p>
        </p:txBody>
      </p:sp>
      <p:sp>
        <p:nvSpPr>
          <p:cNvPr id="12" name="Espace réservé du numéro de diapositive 11"/>
          <p:cNvSpPr>
            <a:spLocks noGrp="1"/>
          </p:cNvSpPr>
          <p:nvPr>
            <p:ph type="sldNum" sz="quarter" idx="11"/>
          </p:nvPr>
        </p:nvSpPr>
        <p:spPr bwMode="gray"/>
        <p:txBody>
          <a:bodyPr/>
          <a:lstStyle/>
          <a:p>
            <a:fld id="{733122C9-A0B9-462F-8757-0847AD287B63}" type="slidenum">
              <a:rPr lang="en-US" noProof="0" smtClean="0"/>
              <a:pPr/>
              <a:t>‹Nº›</a:t>
            </a:fld>
            <a:endParaRPr lang="en-US" noProof="0" dirty="0"/>
          </a:p>
        </p:txBody>
      </p:sp>
      <p:sp>
        <p:nvSpPr>
          <p:cNvPr id="13" name="Espace réservé du pied de page 12"/>
          <p:cNvSpPr>
            <a:spLocks noGrp="1"/>
          </p:cNvSpPr>
          <p:nvPr>
            <p:ph type="ftr" sz="quarter" idx="12"/>
          </p:nvPr>
        </p:nvSpPr>
        <p:spPr bwMode="gray"/>
        <p:txBody>
          <a:bodyPr/>
          <a:lstStyle/>
          <a:p>
            <a:r>
              <a:rPr lang="en-US" noProof="0"/>
              <a:t>Señales</a:t>
            </a:r>
            <a:endParaRPr lang="en-US" noProof="0" dirty="0"/>
          </a:p>
        </p:txBody>
      </p:sp>
      <p:sp>
        <p:nvSpPr>
          <p:cNvPr id="4" name="Titre 3"/>
          <p:cNvSpPr>
            <a:spLocks noGrp="1"/>
          </p:cNvSpPr>
          <p:nvPr>
            <p:ph type="title" hasCustomPrompt="1"/>
          </p:nvPr>
        </p:nvSpPr>
        <p:spPr bwMode="gray"/>
        <p:txBody>
          <a:bodyPr/>
          <a:lstStyle>
            <a:lvl1pPr>
              <a:defRPr/>
            </a:lvl1pPr>
          </a:lstStyle>
          <a:p>
            <a:r>
              <a:rPr lang="en-US" noProof="0" dirty="0"/>
              <a:t>Title</a:t>
            </a:r>
          </a:p>
        </p:txBody>
      </p:sp>
      <p:sp>
        <p:nvSpPr>
          <p:cNvPr id="5" name="Espace réservé du texte 4"/>
          <p:cNvSpPr>
            <a:spLocks noGrp="1"/>
          </p:cNvSpPr>
          <p:nvPr>
            <p:ph type="body" sz="quarter" idx="13" hasCustomPrompt="1"/>
          </p:nvPr>
        </p:nvSpPr>
        <p:spPr bwMode="gray">
          <a:xfrm>
            <a:off x="1917063" y="1807162"/>
            <a:ext cx="1258888" cy="1260475"/>
          </a:xfrm>
          <a:prstGeom prst="ellipse">
            <a:avLst/>
          </a:prstGeom>
          <a:solidFill>
            <a:srgbClr val="DCDC00"/>
          </a:solidFill>
        </p:spPr>
        <p:txBody>
          <a:bodyPr anchor="ctr" anchorCtr="0"/>
          <a:lstStyle>
            <a:lvl1pPr>
              <a:defRPr sz="2200">
                <a:solidFill>
                  <a:schemeClr val="accent4"/>
                </a:solidFill>
              </a:defRPr>
            </a:lvl1pPr>
          </a:lstStyle>
          <a:p>
            <a:pPr lvl="0"/>
            <a:r>
              <a:rPr lang="en-US" noProof="0" dirty="0"/>
              <a:t>+00%</a:t>
            </a:r>
          </a:p>
        </p:txBody>
      </p:sp>
      <p:sp>
        <p:nvSpPr>
          <p:cNvPr id="8" name="Espace réservé du texte 7"/>
          <p:cNvSpPr>
            <a:spLocks noGrp="1"/>
          </p:cNvSpPr>
          <p:nvPr>
            <p:ph type="body" sz="quarter" idx="14" hasCustomPrompt="1"/>
          </p:nvPr>
        </p:nvSpPr>
        <p:spPr bwMode="gray">
          <a:xfrm>
            <a:off x="1628635" y="3197171"/>
            <a:ext cx="1835745" cy="1152525"/>
          </a:xfrm>
        </p:spPr>
        <p:txBody>
          <a:bodyPr/>
          <a:lstStyle>
            <a:lvl1pPr>
              <a:defRPr sz="1000" b="1"/>
            </a:lvl1pPr>
            <a:lvl2pPr marL="0" indent="0">
              <a:buNone/>
              <a:defRPr sz="1000"/>
            </a:lvl2pPr>
          </a:lstStyle>
          <a:p>
            <a:pPr lvl="0"/>
            <a:r>
              <a:rPr lang="en-US" noProof="0" dirty="0"/>
              <a:t>Text level 1</a:t>
            </a:r>
          </a:p>
          <a:p>
            <a:pPr lvl="1"/>
            <a:r>
              <a:rPr lang="en-US" noProof="0" dirty="0"/>
              <a:t>Text level 2</a:t>
            </a:r>
          </a:p>
        </p:txBody>
      </p:sp>
      <p:sp>
        <p:nvSpPr>
          <p:cNvPr id="9" name="Espace réservé du texte 4"/>
          <p:cNvSpPr>
            <a:spLocks noGrp="1"/>
          </p:cNvSpPr>
          <p:nvPr>
            <p:ph type="body" sz="quarter" idx="15" hasCustomPrompt="1"/>
          </p:nvPr>
        </p:nvSpPr>
        <p:spPr bwMode="gray">
          <a:xfrm>
            <a:off x="3928608" y="1807162"/>
            <a:ext cx="1258888" cy="1260475"/>
          </a:xfrm>
          <a:prstGeom prst="ellipse">
            <a:avLst/>
          </a:prstGeom>
          <a:solidFill>
            <a:schemeClr val="bg2"/>
          </a:solidFill>
        </p:spPr>
        <p:txBody>
          <a:bodyPr anchor="ctr" anchorCtr="0"/>
          <a:lstStyle>
            <a:lvl1pPr>
              <a:defRPr sz="2200">
                <a:solidFill>
                  <a:schemeClr val="accent2"/>
                </a:solidFill>
              </a:defRPr>
            </a:lvl1pPr>
          </a:lstStyle>
          <a:p>
            <a:pPr lvl="0"/>
            <a:r>
              <a:rPr lang="en-US" noProof="0" dirty="0"/>
              <a:t>+00%</a:t>
            </a:r>
          </a:p>
        </p:txBody>
      </p:sp>
      <p:sp>
        <p:nvSpPr>
          <p:cNvPr id="10" name="Espace réservé du texte 7"/>
          <p:cNvSpPr>
            <a:spLocks noGrp="1"/>
          </p:cNvSpPr>
          <p:nvPr>
            <p:ph type="body" sz="quarter" idx="16" hasCustomPrompt="1"/>
          </p:nvPr>
        </p:nvSpPr>
        <p:spPr bwMode="gray">
          <a:xfrm>
            <a:off x="3640180" y="3197171"/>
            <a:ext cx="1835745" cy="1152525"/>
          </a:xfrm>
        </p:spPr>
        <p:txBody>
          <a:bodyPr/>
          <a:lstStyle>
            <a:lvl1pPr>
              <a:defRPr sz="1000" b="1"/>
            </a:lvl1pPr>
            <a:lvl2pPr marL="0" indent="0">
              <a:buNone/>
              <a:defRPr sz="1000"/>
            </a:lvl2pPr>
          </a:lstStyle>
          <a:p>
            <a:pPr lvl="0"/>
            <a:r>
              <a:rPr lang="en-US" noProof="0" dirty="0"/>
              <a:t>Text level 1</a:t>
            </a:r>
          </a:p>
          <a:p>
            <a:pPr lvl="1"/>
            <a:r>
              <a:rPr lang="en-US" noProof="0" dirty="0"/>
              <a:t>Text level 2</a:t>
            </a:r>
          </a:p>
        </p:txBody>
      </p:sp>
      <p:sp>
        <p:nvSpPr>
          <p:cNvPr id="14" name="Espace réservé du texte 4"/>
          <p:cNvSpPr>
            <a:spLocks noGrp="1"/>
          </p:cNvSpPr>
          <p:nvPr>
            <p:ph type="body" sz="quarter" idx="17" hasCustomPrompt="1"/>
          </p:nvPr>
        </p:nvSpPr>
        <p:spPr bwMode="gray">
          <a:xfrm>
            <a:off x="5940152" y="1807162"/>
            <a:ext cx="1258888" cy="1260475"/>
          </a:xfrm>
          <a:prstGeom prst="ellipse">
            <a:avLst/>
          </a:prstGeom>
          <a:solidFill>
            <a:schemeClr val="accent5"/>
          </a:solidFill>
        </p:spPr>
        <p:txBody>
          <a:bodyPr anchor="ctr" anchorCtr="0"/>
          <a:lstStyle>
            <a:lvl1pPr>
              <a:defRPr sz="2200">
                <a:solidFill>
                  <a:srgbClr val="DCDC00"/>
                </a:solidFill>
              </a:defRPr>
            </a:lvl1pPr>
          </a:lstStyle>
          <a:p>
            <a:pPr lvl="0"/>
            <a:r>
              <a:rPr lang="en-US" noProof="0" dirty="0"/>
              <a:t>+00%</a:t>
            </a:r>
          </a:p>
        </p:txBody>
      </p:sp>
      <p:sp>
        <p:nvSpPr>
          <p:cNvPr id="15" name="Espace réservé du texte 7"/>
          <p:cNvSpPr>
            <a:spLocks noGrp="1"/>
          </p:cNvSpPr>
          <p:nvPr>
            <p:ph type="body" sz="quarter" idx="18" hasCustomPrompt="1"/>
          </p:nvPr>
        </p:nvSpPr>
        <p:spPr bwMode="gray">
          <a:xfrm>
            <a:off x="5651724" y="3197171"/>
            <a:ext cx="1835745" cy="1152525"/>
          </a:xfrm>
        </p:spPr>
        <p:txBody>
          <a:bodyPr/>
          <a:lstStyle>
            <a:lvl1pPr>
              <a:defRPr sz="1000" b="1"/>
            </a:lvl1pPr>
            <a:lvl2pPr marL="0" indent="0">
              <a:buNone/>
              <a:defRPr sz="1000"/>
            </a:lvl2pPr>
          </a:lstStyle>
          <a:p>
            <a:pPr lvl="0"/>
            <a:r>
              <a:rPr lang="en-US" noProof="0" dirty="0"/>
              <a:t>Text level 1</a:t>
            </a:r>
          </a:p>
          <a:p>
            <a:pPr lvl="1"/>
            <a:r>
              <a:rPr lang="en-US" noProof="0" dirty="0"/>
              <a:t>Text level 2</a:t>
            </a:r>
          </a:p>
        </p:txBody>
      </p:sp>
    </p:spTree>
    <p:extLst>
      <p:ext uri="{BB962C8B-B14F-4D97-AF65-F5344CB8AC3E}">
        <p14:creationId xmlns:p14="http://schemas.microsoft.com/office/powerpoint/2010/main" val="293121305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9_Titre et contenu">
    <p:spTree>
      <p:nvGrpSpPr>
        <p:cNvPr id="1" name=""/>
        <p:cNvGrpSpPr/>
        <p:nvPr/>
      </p:nvGrpSpPr>
      <p:grpSpPr>
        <a:xfrm>
          <a:off x="0" y="0"/>
          <a:ext cx="0" cy="0"/>
          <a:chOff x="0" y="0"/>
          <a:chExt cx="0" cy="0"/>
        </a:xfrm>
      </p:grpSpPr>
      <p:sp>
        <p:nvSpPr>
          <p:cNvPr id="2" name="Rectangle à coins arrondis 1"/>
          <p:cNvSpPr/>
          <p:nvPr userDrawn="1"/>
        </p:nvSpPr>
        <p:spPr bwMode="gray">
          <a:xfrm>
            <a:off x="1572031" y="1979555"/>
            <a:ext cx="936000" cy="1188000"/>
          </a:xfrm>
          <a:prstGeom prst="roundRect">
            <a:avLst>
              <a:gd name="adj" fmla="val 2313"/>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Espace réservé de la date 10"/>
          <p:cNvSpPr>
            <a:spLocks noGrp="1"/>
          </p:cNvSpPr>
          <p:nvPr>
            <p:ph type="dt" sz="half" idx="10"/>
          </p:nvPr>
        </p:nvSpPr>
        <p:spPr bwMode="gray"/>
        <p:txBody>
          <a:bodyPr/>
          <a:lstStyle/>
          <a:p>
            <a:r>
              <a:rPr lang="es-ES" noProof="0"/>
              <a:t>Date</a:t>
            </a:r>
            <a:endParaRPr lang="en-US" noProof="0" dirty="0"/>
          </a:p>
        </p:txBody>
      </p:sp>
      <p:sp>
        <p:nvSpPr>
          <p:cNvPr id="12" name="Espace réservé du numéro de diapositive 11"/>
          <p:cNvSpPr>
            <a:spLocks noGrp="1"/>
          </p:cNvSpPr>
          <p:nvPr>
            <p:ph type="sldNum" sz="quarter" idx="11"/>
          </p:nvPr>
        </p:nvSpPr>
        <p:spPr bwMode="gray"/>
        <p:txBody>
          <a:bodyPr/>
          <a:lstStyle/>
          <a:p>
            <a:fld id="{733122C9-A0B9-462F-8757-0847AD287B63}" type="slidenum">
              <a:rPr lang="en-US" noProof="0" smtClean="0"/>
              <a:pPr/>
              <a:t>‹Nº›</a:t>
            </a:fld>
            <a:endParaRPr lang="en-US" noProof="0" dirty="0"/>
          </a:p>
        </p:txBody>
      </p:sp>
      <p:sp>
        <p:nvSpPr>
          <p:cNvPr id="13" name="Espace réservé du pied de page 12"/>
          <p:cNvSpPr>
            <a:spLocks noGrp="1"/>
          </p:cNvSpPr>
          <p:nvPr>
            <p:ph type="ftr" sz="quarter" idx="12"/>
          </p:nvPr>
        </p:nvSpPr>
        <p:spPr bwMode="gray"/>
        <p:txBody>
          <a:bodyPr/>
          <a:lstStyle/>
          <a:p>
            <a:r>
              <a:rPr lang="en-US" noProof="0"/>
              <a:t>Señales</a:t>
            </a:r>
            <a:endParaRPr lang="en-US" noProof="0" dirty="0"/>
          </a:p>
        </p:txBody>
      </p:sp>
      <p:sp>
        <p:nvSpPr>
          <p:cNvPr id="4" name="Titre 3"/>
          <p:cNvSpPr>
            <a:spLocks noGrp="1"/>
          </p:cNvSpPr>
          <p:nvPr>
            <p:ph type="title" hasCustomPrompt="1"/>
          </p:nvPr>
        </p:nvSpPr>
        <p:spPr bwMode="gray">
          <a:xfrm>
            <a:off x="1625985" y="2324484"/>
            <a:ext cx="828092" cy="792000"/>
          </a:xfrm>
          <a:solidFill>
            <a:schemeClr val="bg1"/>
          </a:solidFill>
        </p:spPr>
        <p:txBody>
          <a:bodyPr anchor="ctr" anchorCtr="0"/>
          <a:lstStyle>
            <a:lvl1pPr algn="ctr">
              <a:defRPr sz="4500"/>
            </a:lvl1pPr>
          </a:lstStyle>
          <a:p>
            <a:r>
              <a:rPr lang="en-US" noProof="0" dirty="0"/>
              <a:t>00</a:t>
            </a:r>
          </a:p>
        </p:txBody>
      </p:sp>
      <p:sp>
        <p:nvSpPr>
          <p:cNvPr id="5" name="Espace réservé du texte 4"/>
          <p:cNvSpPr>
            <a:spLocks noGrp="1"/>
          </p:cNvSpPr>
          <p:nvPr>
            <p:ph type="body" sz="quarter" idx="13" hasCustomPrompt="1"/>
          </p:nvPr>
        </p:nvSpPr>
        <p:spPr bwMode="gray">
          <a:xfrm>
            <a:off x="4572000" y="1433476"/>
            <a:ext cx="3132138" cy="2975012"/>
          </a:xfrm>
        </p:spPr>
        <p:txBody>
          <a:bodyPr/>
          <a:lstStyle>
            <a:lvl1pPr>
              <a:spcAft>
                <a:spcPts val="700"/>
              </a:spcAft>
              <a:defRPr sz="1000" b="1" cap="all" baseline="0">
                <a:solidFill>
                  <a:schemeClr val="accent5"/>
                </a:solidFill>
              </a:defRPr>
            </a:lvl1pPr>
            <a:lvl2pPr marL="0" indent="0">
              <a:buNone/>
              <a:defRPr sz="1000"/>
            </a:lvl2pPr>
            <a:lvl3pPr>
              <a:defRPr sz="1000"/>
            </a:lvl3pPr>
            <a:lvl4pPr>
              <a:defRPr sz="1000"/>
            </a:lvl4pPr>
            <a:lvl5pPr>
              <a:defRPr sz="1000"/>
            </a:lvl5pPr>
          </a:lstStyle>
          <a:p>
            <a:pPr lvl="0"/>
            <a:r>
              <a:rPr lang="en-US" noProof="0" dirty="0"/>
              <a:t>Text level 1</a:t>
            </a:r>
          </a:p>
          <a:p>
            <a:pPr lvl="1"/>
            <a:r>
              <a:rPr lang="en-US" noProof="0" dirty="0"/>
              <a:t>Text level 2</a:t>
            </a:r>
          </a:p>
          <a:p>
            <a:pPr lvl="2"/>
            <a:r>
              <a:rPr lang="en-US" noProof="0" dirty="0"/>
              <a:t>Text level 3</a:t>
            </a:r>
          </a:p>
          <a:p>
            <a:pPr lvl="3"/>
            <a:r>
              <a:rPr lang="en-US" noProof="0" dirty="0"/>
              <a:t>Text level 4</a:t>
            </a:r>
          </a:p>
          <a:p>
            <a:pPr lvl="4"/>
            <a:r>
              <a:rPr lang="en-US" noProof="0" dirty="0"/>
              <a:t>Text level 5</a:t>
            </a:r>
          </a:p>
        </p:txBody>
      </p:sp>
    </p:spTree>
    <p:extLst>
      <p:ext uri="{BB962C8B-B14F-4D97-AF65-F5344CB8AC3E}">
        <p14:creationId xmlns:p14="http://schemas.microsoft.com/office/powerpoint/2010/main" val="22930432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End">
    <p:bg bwMode="gray">
      <p:bgPr>
        <a:solidFill>
          <a:schemeClr val="tx2"/>
        </a:solidFill>
        <a:effectLst/>
      </p:bgPr>
    </p:bg>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bwMode="gray"/>
        <p:txBody>
          <a:bodyPr/>
          <a:lstStyle>
            <a:lvl1pPr>
              <a:defRPr sz="100">
                <a:solidFill>
                  <a:schemeClr val="bg1">
                    <a:alpha val="0"/>
                  </a:schemeClr>
                </a:solidFill>
              </a:defRPr>
            </a:lvl1pPr>
          </a:lstStyle>
          <a:p>
            <a:r>
              <a:rPr lang="es-ES" noProof="0"/>
              <a:t>Date</a:t>
            </a:r>
            <a:endParaRPr lang="en-US" noProof="0" dirty="0"/>
          </a:p>
        </p:txBody>
      </p:sp>
      <p:sp>
        <p:nvSpPr>
          <p:cNvPr id="5" name="Espace réservé du pied de page 4"/>
          <p:cNvSpPr>
            <a:spLocks noGrp="1"/>
          </p:cNvSpPr>
          <p:nvPr>
            <p:ph type="ftr" sz="quarter" idx="11"/>
          </p:nvPr>
        </p:nvSpPr>
        <p:spPr bwMode="gray">
          <a:xfrm>
            <a:off x="0" y="4803774"/>
            <a:ext cx="358775" cy="339725"/>
          </a:xfrm>
        </p:spPr>
        <p:txBody>
          <a:bodyPr/>
          <a:lstStyle>
            <a:lvl1pPr>
              <a:defRPr sz="100">
                <a:solidFill>
                  <a:schemeClr val="bg1">
                    <a:alpha val="0"/>
                  </a:schemeClr>
                </a:solidFill>
              </a:defRPr>
            </a:lvl1pPr>
          </a:lstStyle>
          <a:p>
            <a:r>
              <a:rPr lang="en-US" noProof="0"/>
              <a:t>Señales</a:t>
            </a:r>
            <a:endParaRPr lang="en-US" noProof="0" dirty="0"/>
          </a:p>
        </p:txBody>
      </p:sp>
      <p:sp>
        <p:nvSpPr>
          <p:cNvPr id="6" name="Espace réservé du numéro de diapositive 5"/>
          <p:cNvSpPr>
            <a:spLocks noGrp="1"/>
          </p:cNvSpPr>
          <p:nvPr>
            <p:ph type="sldNum" sz="quarter" idx="12"/>
          </p:nvPr>
        </p:nvSpPr>
        <p:spPr bwMode="gray">
          <a:xfrm>
            <a:off x="4060" y="4803774"/>
            <a:ext cx="354715" cy="339725"/>
          </a:xfrm>
        </p:spPr>
        <p:txBody>
          <a:bodyPr/>
          <a:lstStyle>
            <a:lvl1pPr>
              <a:defRPr sz="100">
                <a:solidFill>
                  <a:schemeClr val="bg1">
                    <a:alpha val="0"/>
                  </a:schemeClr>
                </a:solidFill>
              </a:defRPr>
            </a:lvl1pPr>
          </a:lstStyle>
          <a:p>
            <a:fld id="{10C140CD-8AED-46FF-A9A2-77308F3F39AE}" type="slidenum">
              <a:rPr lang="en-US" noProof="0" smtClean="0"/>
              <a:pPr/>
              <a:t>‹Nº›</a:t>
            </a:fld>
            <a:endParaRPr lang="en-US" noProof="0" dirty="0"/>
          </a:p>
        </p:txBody>
      </p:sp>
      <p:pic>
        <p:nvPicPr>
          <p:cNvPr id="7" name="Imag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gray">
          <a:xfrm>
            <a:off x="3887924" y="2417599"/>
            <a:ext cx="1368000" cy="308050"/>
          </a:xfrm>
          <a:prstGeom prst="rect">
            <a:avLst/>
          </a:prstGeom>
        </p:spPr>
      </p:pic>
    </p:spTree>
    <p:extLst>
      <p:ext uri="{BB962C8B-B14F-4D97-AF65-F5344CB8AC3E}">
        <p14:creationId xmlns:p14="http://schemas.microsoft.com/office/powerpoint/2010/main" val="3811504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ver &amp; Visual">
    <p:spTree>
      <p:nvGrpSpPr>
        <p:cNvPr id="1" name=""/>
        <p:cNvGrpSpPr/>
        <p:nvPr/>
      </p:nvGrpSpPr>
      <p:grpSpPr>
        <a:xfrm>
          <a:off x="0" y="0"/>
          <a:ext cx="0" cy="0"/>
          <a:chOff x="0" y="0"/>
          <a:chExt cx="0" cy="0"/>
        </a:xfrm>
      </p:grpSpPr>
      <p:sp>
        <p:nvSpPr>
          <p:cNvPr id="3" name="Sous-titre 2"/>
          <p:cNvSpPr>
            <a:spLocks noGrp="1"/>
          </p:cNvSpPr>
          <p:nvPr>
            <p:ph type="subTitle" idx="1" hasCustomPrompt="1"/>
          </p:nvPr>
        </p:nvSpPr>
        <p:spPr bwMode="gray">
          <a:xfrm>
            <a:off x="358775" y="4020478"/>
            <a:ext cx="8426449" cy="459484"/>
          </a:xfrm>
        </p:spPr>
        <p:txBody>
          <a:bodyPr/>
          <a:lstStyle>
            <a:lvl1pPr marL="0" indent="0" algn="ctr">
              <a:buNone/>
              <a:defRPr sz="1100" b="1">
                <a:solidFill>
                  <a:schemeClr val="accent4"/>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dirty="0"/>
              <a:t>00.00.2017</a:t>
            </a:r>
          </a:p>
        </p:txBody>
      </p:sp>
      <p:sp>
        <p:nvSpPr>
          <p:cNvPr id="4" name="Espace réservé de la date 3"/>
          <p:cNvSpPr>
            <a:spLocks noGrp="1"/>
          </p:cNvSpPr>
          <p:nvPr>
            <p:ph type="dt" sz="half" idx="10"/>
          </p:nvPr>
        </p:nvSpPr>
        <p:spPr bwMode="gray"/>
        <p:txBody>
          <a:bodyPr/>
          <a:lstStyle>
            <a:lvl1pPr>
              <a:defRPr sz="100">
                <a:solidFill>
                  <a:schemeClr val="bg1">
                    <a:alpha val="0"/>
                  </a:schemeClr>
                </a:solidFill>
              </a:defRPr>
            </a:lvl1pPr>
          </a:lstStyle>
          <a:p>
            <a:r>
              <a:rPr lang="es-ES" noProof="0"/>
              <a:t>Date</a:t>
            </a:r>
            <a:endParaRPr lang="en-US" noProof="0" dirty="0"/>
          </a:p>
        </p:txBody>
      </p:sp>
      <p:sp>
        <p:nvSpPr>
          <p:cNvPr id="5" name="Espace réservé du pied de page 4"/>
          <p:cNvSpPr>
            <a:spLocks noGrp="1"/>
          </p:cNvSpPr>
          <p:nvPr>
            <p:ph type="ftr" sz="quarter" idx="11"/>
          </p:nvPr>
        </p:nvSpPr>
        <p:spPr bwMode="gray">
          <a:xfrm>
            <a:off x="0" y="4803774"/>
            <a:ext cx="358775" cy="339725"/>
          </a:xfrm>
        </p:spPr>
        <p:txBody>
          <a:bodyPr/>
          <a:lstStyle>
            <a:lvl1pPr>
              <a:defRPr sz="100">
                <a:solidFill>
                  <a:schemeClr val="bg1">
                    <a:alpha val="0"/>
                  </a:schemeClr>
                </a:solidFill>
              </a:defRPr>
            </a:lvl1pPr>
          </a:lstStyle>
          <a:p>
            <a:r>
              <a:rPr lang="en-US" noProof="0"/>
              <a:t>Señales</a:t>
            </a:r>
            <a:endParaRPr lang="en-US" noProof="0" dirty="0"/>
          </a:p>
        </p:txBody>
      </p:sp>
      <p:sp>
        <p:nvSpPr>
          <p:cNvPr id="6" name="Espace réservé du numéro de diapositive 5"/>
          <p:cNvSpPr>
            <a:spLocks noGrp="1"/>
          </p:cNvSpPr>
          <p:nvPr>
            <p:ph type="sldNum" sz="quarter" idx="12"/>
          </p:nvPr>
        </p:nvSpPr>
        <p:spPr bwMode="gray">
          <a:xfrm>
            <a:off x="4060" y="4803774"/>
            <a:ext cx="354715" cy="339725"/>
          </a:xfrm>
        </p:spPr>
        <p:txBody>
          <a:bodyPr/>
          <a:lstStyle>
            <a:lvl1pPr>
              <a:defRPr sz="100">
                <a:solidFill>
                  <a:schemeClr val="bg1">
                    <a:alpha val="0"/>
                  </a:schemeClr>
                </a:solidFill>
              </a:defRPr>
            </a:lvl1pPr>
          </a:lstStyle>
          <a:p>
            <a:fld id="{10C140CD-8AED-46FF-A9A2-77308F3F39AE}" type="slidenum">
              <a:rPr lang="en-US" noProof="0" smtClean="0"/>
              <a:pPr/>
              <a:t>‹Nº›</a:t>
            </a:fld>
            <a:endParaRPr lang="en-US" noProof="0" dirty="0"/>
          </a:p>
        </p:txBody>
      </p:sp>
      <p:sp>
        <p:nvSpPr>
          <p:cNvPr id="9" name="Espace réservé pour une image  11"/>
          <p:cNvSpPr>
            <a:spLocks noGrp="1"/>
          </p:cNvSpPr>
          <p:nvPr>
            <p:ph type="pic" sz="quarter" idx="14" hasCustomPrompt="1"/>
          </p:nvPr>
        </p:nvSpPr>
        <p:spPr bwMode="gray">
          <a:xfrm>
            <a:off x="0" y="0"/>
            <a:ext cx="9144000" cy="2664000"/>
          </a:xfrm>
          <a:solidFill>
            <a:srgbClr val="EAEAEA"/>
          </a:solidFill>
        </p:spPr>
        <p:txBody>
          <a:bodyPr tIns="540000" anchor="ctr" anchorCtr="0"/>
          <a:lstStyle>
            <a:lvl1pPr>
              <a:defRPr sz="1000"/>
            </a:lvl1pPr>
          </a:lstStyle>
          <a:p>
            <a:r>
              <a:rPr lang="en-US" noProof="0" dirty="0"/>
              <a:t>Select the icon to insert a picture</a:t>
            </a:r>
          </a:p>
        </p:txBody>
      </p:sp>
      <p:pic>
        <p:nvPicPr>
          <p:cNvPr id="8" name="Imag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gray">
          <a:xfrm>
            <a:off x="3942000" y="4536591"/>
            <a:ext cx="1260000" cy="283728"/>
          </a:xfrm>
          <a:prstGeom prst="rect">
            <a:avLst/>
          </a:prstGeom>
        </p:spPr>
      </p:pic>
      <p:sp>
        <p:nvSpPr>
          <p:cNvPr id="10" name="Espace réservé du texte 7"/>
          <p:cNvSpPr>
            <a:spLocks noGrp="1"/>
          </p:cNvSpPr>
          <p:nvPr>
            <p:ph type="body" sz="quarter" idx="21" hasCustomPrompt="1"/>
          </p:nvPr>
        </p:nvSpPr>
        <p:spPr>
          <a:xfrm>
            <a:off x="360000" y="2678400"/>
            <a:ext cx="8427600" cy="1184400"/>
          </a:xfrm>
        </p:spPr>
        <p:txBody>
          <a:bodyPr anchor="b" anchorCtr="0"/>
          <a:lstStyle>
            <a:lvl1pPr marL="0" indent="0">
              <a:lnSpc>
                <a:spcPct val="95000"/>
              </a:lnSpc>
              <a:buFont typeface="Arial" panose="020B0604020202020204" pitchFamily="34" charset="0"/>
              <a:buNone/>
              <a:defRPr sz="2170"/>
            </a:lvl1pPr>
            <a:lvl2pPr marL="0" indent="0">
              <a:lnSpc>
                <a:spcPct val="95000"/>
              </a:lnSpc>
              <a:buNone/>
              <a:defRPr sz="1600"/>
            </a:lvl2pPr>
          </a:lstStyle>
          <a:p>
            <a:pPr lvl="0"/>
            <a:r>
              <a:rPr lang="en-US" noProof="0" dirty="0"/>
              <a:t>Title</a:t>
            </a:r>
          </a:p>
          <a:p>
            <a:pPr lvl="1"/>
            <a:r>
              <a:rPr lang="en-US" noProof="0" dirty="0"/>
              <a:t>Subtitle</a:t>
            </a:r>
          </a:p>
        </p:txBody>
      </p:sp>
    </p:spTree>
    <p:extLst>
      <p:ext uri="{BB962C8B-B14F-4D97-AF65-F5344CB8AC3E}">
        <p14:creationId xmlns:p14="http://schemas.microsoft.com/office/powerpoint/2010/main" val="1445633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1" name="Espace réservé de la date 10"/>
          <p:cNvSpPr>
            <a:spLocks noGrp="1"/>
          </p:cNvSpPr>
          <p:nvPr>
            <p:ph type="dt" sz="half" idx="10"/>
          </p:nvPr>
        </p:nvSpPr>
        <p:spPr bwMode="gray"/>
        <p:txBody>
          <a:bodyPr/>
          <a:lstStyle/>
          <a:p>
            <a:r>
              <a:rPr lang="es-ES" noProof="0"/>
              <a:t>Date</a:t>
            </a:r>
            <a:endParaRPr lang="en-US" noProof="0" dirty="0"/>
          </a:p>
        </p:txBody>
      </p:sp>
      <p:sp>
        <p:nvSpPr>
          <p:cNvPr id="12" name="Espace réservé du numéro de diapositive 11"/>
          <p:cNvSpPr>
            <a:spLocks noGrp="1"/>
          </p:cNvSpPr>
          <p:nvPr>
            <p:ph type="sldNum" sz="quarter" idx="11"/>
          </p:nvPr>
        </p:nvSpPr>
        <p:spPr bwMode="gray"/>
        <p:txBody>
          <a:bodyPr/>
          <a:lstStyle/>
          <a:p>
            <a:fld id="{733122C9-A0B9-462F-8757-0847AD287B63}" type="slidenum">
              <a:rPr lang="en-US" noProof="0" smtClean="0"/>
              <a:pPr/>
              <a:t>‹Nº›</a:t>
            </a:fld>
            <a:endParaRPr lang="en-US" noProof="0" dirty="0"/>
          </a:p>
        </p:txBody>
      </p:sp>
      <p:sp>
        <p:nvSpPr>
          <p:cNvPr id="13" name="Espace réservé du pied de page 12"/>
          <p:cNvSpPr>
            <a:spLocks noGrp="1"/>
          </p:cNvSpPr>
          <p:nvPr>
            <p:ph type="ftr" sz="quarter" idx="12"/>
          </p:nvPr>
        </p:nvSpPr>
        <p:spPr bwMode="gray"/>
        <p:txBody>
          <a:bodyPr/>
          <a:lstStyle/>
          <a:p>
            <a:r>
              <a:rPr lang="en-US" noProof="0"/>
              <a:t>Señales</a:t>
            </a:r>
            <a:endParaRPr lang="en-US" noProof="0" dirty="0"/>
          </a:p>
        </p:txBody>
      </p:sp>
      <p:sp>
        <p:nvSpPr>
          <p:cNvPr id="4" name="Titre 3"/>
          <p:cNvSpPr>
            <a:spLocks noGrp="1"/>
          </p:cNvSpPr>
          <p:nvPr>
            <p:ph type="title" hasCustomPrompt="1"/>
          </p:nvPr>
        </p:nvSpPr>
        <p:spPr bwMode="gray"/>
        <p:txBody>
          <a:bodyPr/>
          <a:lstStyle>
            <a:lvl1pPr algn="l">
              <a:defRPr sz="3000" b="0">
                <a:solidFill>
                  <a:schemeClr val="accent4"/>
                </a:solidFill>
              </a:defRPr>
            </a:lvl1pPr>
          </a:lstStyle>
          <a:p>
            <a:r>
              <a:rPr lang="en-US" noProof="0" dirty="0"/>
              <a:t>Title</a:t>
            </a:r>
          </a:p>
        </p:txBody>
      </p:sp>
      <p:sp>
        <p:nvSpPr>
          <p:cNvPr id="5" name="Espace réservé du texte 4"/>
          <p:cNvSpPr>
            <a:spLocks noGrp="1"/>
          </p:cNvSpPr>
          <p:nvPr>
            <p:ph type="body" sz="quarter" idx="13" hasCustomPrompt="1"/>
          </p:nvPr>
        </p:nvSpPr>
        <p:spPr bwMode="gray">
          <a:xfrm>
            <a:off x="683568" y="1347614"/>
            <a:ext cx="432000" cy="432000"/>
          </a:xfrm>
        </p:spPr>
        <p:txBody>
          <a:bodyPr/>
          <a:lstStyle>
            <a:lvl1pPr algn="r">
              <a:defRPr sz="2000" b="1">
                <a:solidFill>
                  <a:schemeClr val="tx2"/>
                </a:solidFill>
              </a:defRPr>
            </a:lvl1pPr>
            <a:lvl2pPr algn="l">
              <a:defRPr/>
            </a:lvl2pPr>
          </a:lstStyle>
          <a:p>
            <a:pPr lvl="0"/>
            <a:r>
              <a:rPr lang="en-US" noProof="0" dirty="0"/>
              <a:t>00</a:t>
            </a:r>
          </a:p>
        </p:txBody>
      </p:sp>
      <p:sp>
        <p:nvSpPr>
          <p:cNvPr id="8" name="Espace réservé du texte 7"/>
          <p:cNvSpPr>
            <a:spLocks noGrp="1"/>
          </p:cNvSpPr>
          <p:nvPr>
            <p:ph type="body" sz="quarter" idx="14" hasCustomPrompt="1"/>
          </p:nvPr>
        </p:nvSpPr>
        <p:spPr bwMode="gray">
          <a:xfrm>
            <a:off x="1166776" y="1455571"/>
            <a:ext cx="7617691" cy="324092"/>
          </a:xfrm>
        </p:spPr>
        <p:txBody>
          <a:bodyPr/>
          <a:lstStyle>
            <a:lvl1pPr algn="l">
              <a:defRPr>
                <a:solidFill>
                  <a:schemeClr val="accent4"/>
                </a:solidFill>
              </a:defRPr>
            </a:lvl1pPr>
          </a:lstStyle>
          <a:p>
            <a:pPr lvl="0"/>
            <a:r>
              <a:rPr lang="en-US" noProof="0" dirty="0"/>
              <a:t>Text</a:t>
            </a:r>
          </a:p>
        </p:txBody>
      </p:sp>
      <p:sp>
        <p:nvSpPr>
          <p:cNvPr id="9" name="Espace réservé du texte 4"/>
          <p:cNvSpPr>
            <a:spLocks noGrp="1"/>
          </p:cNvSpPr>
          <p:nvPr>
            <p:ph type="body" sz="quarter" idx="15" hasCustomPrompt="1"/>
          </p:nvPr>
        </p:nvSpPr>
        <p:spPr bwMode="gray">
          <a:xfrm>
            <a:off x="683568" y="1858871"/>
            <a:ext cx="432000" cy="432000"/>
          </a:xfrm>
        </p:spPr>
        <p:txBody>
          <a:bodyPr/>
          <a:lstStyle>
            <a:lvl1pPr algn="r">
              <a:defRPr sz="2000" b="1">
                <a:solidFill>
                  <a:schemeClr val="tx2"/>
                </a:solidFill>
              </a:defRPr>
            </a:lvl1pPr>
            <a:lvl2pPr algn="l">
              <a:defRPr/>
            </a:lvl2pPr>
          </a:lstStyle>
          <a:p>
            <a:pPr lvl="0"/>
            <a:r>
              <a:rPr lang="en-US" noProof="0" dirty="0"/>
              <a:t>00</a:t>
            </a:r>
          </a:p>
        </p:txBody>
      </p:sp>
      <p:sp>
        <p:nvSpPr>
          <p:cNvPr id="10" name="Espace réservé du texte 7"/>
          <p:cNvSpPr>
            <a:spLocks noGrp="1"/>
          </p:cNvSpPr>
          <p:nvPr>
            <p:ph type="body" sz="quarter" idx="16" hasCustomPrompt="1"/>
          </p:nvPr>
        </p:nvSpPr>
        <p:spPr bwMode="gray">
          <a:xfrm>
            <a:off x="1166776" y="1966828"/>
            <a:ext cx="7617691" cy="324092"/>
          </a:xfrm>
        </p:spPr>
        <p:txBody>
          <a:bodyPr/>
          <a:lstStyle>
            <a:lvl1pPr algn="l">
              <a:defRPr>
                <a:solidFill>
                  <a:schemeClr val="accent4"/>
                </a:solidFill>
              </a:defRPr>
            </a:lvl1pPr>
          </a:lstStyle>
          <a:p>
            <a:pPr lvl="0"/>
            <a:r>
              <a:rPr lang="en-US" noProof="0" dirty="0"/>
              <a:t>Text</a:t>
            </a:r>
          </a:p>
        </p:txBody>
      </p:sp>
      <p:sp>
        <p:nvSpPr>
          <p:cNvPr id="14" name="Espace réservé du texte 4"/>
          <p:cNvSpPr>
            <a:spLocks noGrp="1"/>
          </p:cNvSpPr>
          <p:nvPr>
            <p:ph type="body" sz="quarter" idx="17" hasCustomPrompt="1"/>
          </p:nvPr>
        </p:nvSpPr>
        <p:spPr bwMode="gray">
          <a:xfrm>
            <a:off x="683568" y="2370128"/>
            <a:ext cx="432000" cy="432000"/>
          </a:xfrm>
        </p:spPr>
        <p:txBody>
          <a:bodyPr/>
          <a:lstStyle>
            <a:lvl1pPr algn="r">
              <a:defRPr sz="2000" b="1">
                <a:solidFill>
                  <a:schemeClr val="tx2"/>
                </a:solidFill>
              </a:defRPr>
            </a:lvl1pPr>
            <a:lvl2pPr algn="l">
              <a:defRPr/>
            </a:lvl2pPr>
          </a:lstStyle>
          <a:p>
            <a:pPr lvl="0"/>
            <a:r>
              <a:rPr lang="en-US" noProof="0" dirty="0"/>
              <a:t>00</a:t>
            </a:r>
          </a:p>
        </p:txBody>
      </p:sp>
      <p:sp>
        <p:nvSpPr>
          <p:cNvPr id="15" name="Espace réservé du texte 7"/>
          <p:cNvSpPr>
            <a:spLocks noGrp="1"/>
          </p:cNvSpPr>
          <p:nvPr>
            <p:ph type="body" sz="quarter" idx="18" hasCustomPrompt="1"/>
          </p:nvPr>
        </p:nvSpPr>
        <p:spPr bwMode="gray">
          <a:xfrm>
            <a:off x="1166776" y="2478085"/>
            <a:ext cx="7617691" cy="324092"/>
          </a:xfrm>
        </p:spPr>
        <p:txBody>
          <a:bodyPr/>
          <a:lstStyle>
            <a:lvl1pPr algn="l">
              <a:defRPr>
                <a:solidFill>
                  <a:schemeClr val="accent4"/>
                </a:solidFill>
              </a:defRPr>
            </a:lvl1pPr>
          </a:lstStyle>
          <a:p>
            <a:pPr lvl="0"/>
            <a:r>
              <a:rPr lang="en-US" noProof="0" dirty="0"/>
              <a:t>Text</a:t>
            </a:r>
          </a:p>
        </p:txBody>
      </p:sp>
      <p:sp>
        <p:nvSpPr>
          <p:cNvPr id="16" name="Espace réservé du texte 4"/>
          <p:cNvSpPr>
            <a:spLocks noGrp="1"/>
          </p:cNvSpPr>
          <p:nvPr>
            <p:ph type="body" sz="quarter" idx="19" hasCustomPrompt="1"/>
          </p:nvPr>
        </p:nvSpPr>
        <p:spPr bwMode="gray">
          <a:xfrm>
            <a:off x="683568" y="2881385"/>
            <a:ext cx="432000" cy="432000"/>
          </a:xfrm>
        </p:spPr>
        <p:txBody>
          <a:bodyPr/>
          <a:lstStyle>
            <a:lvl1pPr algn="r">
              <a:defRPr sz="2000" b="1">
                <a:solidFill>
                  <a:schemeClr val="tx2"/>
                </a:solidFill>
              </a:defRPr>
            </a:lvl1pPr>
            <a:lvl2pPr algn="l">
              <a:defRPr/>
            </a:lvl2pPr>
          </a:lstStyle>
          <a:p>
            <a:pPr lvl="0"/>
            <a:r>
              <a:rPr lang="en-US" noProof="0" dirty="0"/>
              <a:t>00</a:t>
            </a:r>
          </a:p>
        </p:txBody>
      </p:sp>
      <p:sp>
        <p:nvSpPr>
          <p:cNvPr id="17" name="Espace réservé du texte 7"/>
          <p:cNvSpPr>
            <a:spLocks noGrp="1"/>
          </p:cNvSpPr>
          <p:nvPr>
            <p:ph type="body" sz="quarter" idx="20" hasCustomPrompt="1"/>
          </p:nvPr>
        </p:nvSpPr>
        <p:spPr bwMode="gray">
          <a:xfrm>
            <a:off x="1166776" y="2989342"/>
            <a:ext cx="7617691" cy="324092"/>
          </a:xfrm>
        </p:spPr>
        <p:txBody>
          <a:bodyPr/>
          <a:lstStyle>
            <a:lvl1pPr algn="l">
              <a:defRPr>
                <a:solidFill>
                  <a:schemeClr val="accent4"/>
                </a:solidFill>
              </a:defRPr>
            </a:lvl1pPr>
          </a:lstStyle>
          <a:p>
            <a:pPr lvl="0"/>
            <a:r>
              <a:rPr lang="en-US" noProof="0" dirty="0"/>
              <a:t>Text</a:t>
            </a:r>
          </a:p>
        </p:txBody>
      </p:sp>
      <p:sp>
        <p:nvSpPr>
          <p:cNvPr id="18" name="Espace réservé du texte 4"/>
          <p:cNvSpPr>
            <a:spLocks noGrp="1"/>
          </p:cNvSpPr>
          <p:nvPr>
            <p:ph type="body" sz="quarter" idx="21" hasCustomPrompt="1"/>
          </p:nvPr>
        </p:nvSpPr>
        <p:spPr bwMode="gray">
          <a:xfrm>
            <a:off x="683568" y="3392642"/>
            <a:ext cx="432000" cy="432000"/>
          </a:xfrm>
        </p:spPr>
        <p:txBody>
          <a:bodyPr/>
          <a:lstStyle>
            <a:lvl1pPr algn="r">
              <a:defRPr sz="2000" b="1">
                <a:solidFill>
                  <a:schemeClr val="tx2"/>
                </a:solidFill>
              </a:defRPr>
            </a:lvl1pPr>
            <a:lvl2pPr algn="l">
              <a:defRPr/>
            </a:lvl2pPr>
          </a:lstStyle>
          <a:p>
            <a:pPr lvl="0"/>
            <a:r>
              <a:rPr lang="en-US" noProof="0" dirty="0"/>
              <a:t>00</a:t>
            </a:r>
          </a:p>
        </p:txBody>
      </p:sp>
      <p:sp>
        <p:nvSpPr>
          <p:cNvPr id="19" name="Espace réservé du texte 7"/>
          <p:cNvSpPr>
            <a:spLocks noGrp="1"/>
          </p:cNvSpPr>
          <p:nvPr>
            <p:ph type="body" sz="quarter" idx="22" hasCustomPrompt="1"/>
          </p:nvPr>
        </p:nvSpPr>
        <p:spPr bwMode="gray">
          <a:xfrm>
            <a:off x="1166776" y="3500599"/>
            <a:ext cx="7617691" cy="324092"/>
          </a:xfrm>
        </p:spPr>
        <p:txBody>
          <a:bodyPr/>
          <a:lstStyle>
            <a:lvl1pPr algn="l">
              <a:defRPr>
                <a:solidFill>
                  <a:schemeClr val="accent4"/>
                </a:solidFill>
              </a:defRPr>
            </a:lvl1pPr>
          </a:lstStyle>
          <a:p>
            <a:pPr lvl="0"/>
            <a:r>
              <a:rPr lang="en-US" noProof="0" dirty="0"/>
              <a:t>Text</a:t>
            </a:r>
          </a:p>
        </p:txBody>
      </p:sp>
      <p:sp>
        <p:nvSpPr>
          <p:cNvPr id="20" name="Espace réservé du texte 4"/>
          <p:cNvSpPr>
            <a:spLocks noGrp="1"/>
          </p:cNvSpPr>
          <p:nvPr>
            <p:ph type="body" sz="quarter" idx="23" hasCustomPrompt="1"/>
          </p:nvPr>
        </p:nvSpPr>
        <p:spPr bwMode="gray">
          <a:xfrm>
            <a:off x="683568" y="3903898"/>
            <a:ext cx="432000" cy="432000"/>
          </a:xfrm>
        </p:spPr>
        <p:txBody>
          <a:bodyPr/>
          <a:lstStyle>
            <a:lvl1pPr algn="r">
              <a:defRPr sz="2000" b="1">
                <a:solidFill>
                  <a:schemeClr val="tx2"/>
                </a:solidFill>
              </a:defRPr>
            </a:lvl1pPr>
            <a:lvl2pPr algn="l">
              <a:defRPr/>
            </a:lvl2pPr>
          </a:lstStyle>
          <a:p>
            <a:pPr lvl="0"/>
            <a:r>
              <a:rPr lang="en-US" noProof="0" dirty="0"/>
              <a:t>00</a:t>
            </a:r>
          </a:p>
        </p:txBody>
      </p:sp>
      <p:sp>
        <p:nvSpPr>
          <p:cNvPr id="21" name="Espace réservé du texte 7"/>
          <p:cNvSpPr>
            <a:spLocks noGrp="1"/>
          </p:cNvSpPr>
          <p:nvPr>
            <p:ph type="body" sz="quarter" idx="24" hasCustomPrompt="1"/>
          </p:nvPr>
        </p:nvSpPr>
        <p:spPr bwMode="gray">
          <a:xfrm>
            <a:off x="1166776" y="4011855"/>
            <a:ext cx="7617691" cy="324092"/>
          </a:xfrm>
        </p:spPr>
        <p:txBody>
          <a:bodyPr/>
          <a:lstStyle>
            <a:lvl1pPr algn="l">
              <a:defRPr>
                <a:solidFill>
                  <a:schemeClr val="accent4"/>
                </a:solidFill>
              </a:defRPr>
            </a:lvl1pPr>
          </a:lstStyle>
          <a:p>
            <a:pPr lvl="0"/>
            <a:r>
              <a:rPr lang="en-US" noProof="0" dirty="0"/>
              <a:t>Text</a:t>
            </a:r>
          </a:p>
        </p:txBody>
      </p:sp>
    </p:spTree>
    <p:extLst>
      <p:ext uri="{BB962C8B-B14F-4D97-AF65-F5344CB8AC3E}">
        <p14:creationId xmlns:p14="http://schemas.microsoft.com/office/powerpoint/2010/main" val="33167973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3 columns">
    <p:spTree>
      <p:nvGrpSpPr>
        <p:cNvPr id="1" name=""/>
        <p:cNvGrpSpPr/>
        <p:nvPr/>
      </p:nvGrpSpPr>
      <p:grpSpPr>
        <a:xfrm>
          <a:off x="0" y="0"/>
          <a:ext cx="0" cy="0"/>
          <a:chOff x="0" y="0"/>
          <a:chExt cx="0" cy="0"/>
        </a:xfrm>
      </p:grpSpPr>
      <p:sp>
        <p:nvSpPr>
          <p:cNvPr id="11" name="Espace réservé de la date 10"/>
          <p:cNvSpPr>
            <a:spLocks noGrp="1"/>
          </p:cNvSpPr>
          <p:nvPr>
            <p:ph type="dt" sz="half" idx="10"/>
          </p:nvPr>
        </p:nvSpPr>
        <p:spPr bwMode="gray"/>
        <p:txBody>
          <a:bodyPr/>
          <a:lstStyle/>
          <a:p>
            <a:r>
              <a:rPr lang="es-ES" noProof="0"/>
              <a:t>Date</a:t>
            </a:r>
            <a:endParaRPr lang="en-US" noProof="0" dirty="0"/>
          </a:p>
        </p:txBody>
      </p:sp>
      <p:sp>
        <p:nvSpPr>
          <p:cNvPr id="12" name="Espace réservé du numéro de diapositive 11"/>
          <p:cNvSpPr>
            <a:spLocks noGrp="1"/>
          </p:cNvSpPr>
          <p:nvPr>
            <p:ph type="sldNum" sz="quarter" idx="11"/>
          </p:nvPr>
        </p:nvSpPr>
        <p:spPr bwMode="gray"/>
        <p:txBody>
          <a:bodyPr/>
          <a:lstStyle/>
          <a:p>
            <a:fld id="{733122C9-A0B9-462F-8757-0847AD287B63}" type="slidenum">
              <a:rPr lang="en-US" noProof="0" smtClean="0"/>
              <a:pPr/>
              <a:t>‹Nº›</a:t>
            </a:fld>
            <a:endParaRPr lang="en-US" noProof="0" dirty="0"/>
          </a:p>
        </p:txBody>
      </p:sp>
      <p:sp>
        <p:nvSpPr>
          <p:cNvPr id="13" name="Espace réservé du pied de page 12"/>
          <p:cNvSpPr>
            <a:spLocks noGrp="1"/>
          </p:cNvSpPr>
          <p:nvPr>
            <p:ph type="ftr" sz="quarter" idx="12"/>
          </p:nvPr>
        </p:nvSpPr>
        <p:spPr bwMode="gray"/>
        <p:txBody>
          <a:bodyPr/>
          <a:lstStyle/>
          <a:p>
            <a:r>
              <a:rPr lang="en-US" noProof="0"/>
              <a:t>Señales</a:t>
            </a:r>
            <a:endParaRPr lang="en-US" noProof="0" dirty="0"/>
          </a:p>
        </p:txBody>
      </p:sp>
      <p:sp>
        <p:nvSpPr>
          <p:cNvPr id="4" name="Titre 3"/>
          <p:cNvSpPr>
            <a:spLocks noGrp="1"/>
          </p:cNvSpPr>
          <p:nvPr>
            <p:ph type="title" hasCustomPrompt="1"/>
          </p:nvPr>
        </p:nvSpPr>
        <p:spPr bwMode="gray"/>
        <p:txBody>
          <a:bodyPr/>
          <a:lstStyle>
            <a:lvl1pPr algn="l">
              <a:defRPr sz="3000" b="0">
                <a:solidFill>
                  <a:schemeClr val="accent4"/>
                </a:solidFill>
              </a:defRPr>
            </a:lvl1pPr>
          </a:lstStyle>
          <a:p>
            <a:r>
              <a:rPr lang="en-US" noProof="0" dirty="0"/>
              <a:t>Title</a:t>
            </a:r>
          </a:p>
        </p:txBody>
      </p:sp>
      <p:sp>
        <p:nvSpPr>
          <p:cNvPr id="5" name="Espace réservé du texte 4"/>
          <p:cNvSpPr>
            <a:spLocks noGrp="1"/>
          </p:cNvSpPr>
          <p:nvPr>
            <p:ph type="body" sz="quarter" idx="13" hasCustomPrompt="1"/>
          </p:nvPr>
        </p:nvSpPr>
        <p:spPr bwMode="gray">
          <a:xfrm>
            <a:off x="683616" y="1707710"/>
            <a:ext cx="432000" cy="432000"/>
          </a:xfrm>
        </p:spPr>
        <p:txBody>
          <a:bodyPr/>
          <a:lstStyle>
            <a:lvl1pPr algn="r">
              <a:defRPr sz="2000" b="1">
                <a:solidFill>
                  <a:schemeClr val="tx2"/>
                </a:solidFill>
              </a:defRPr>
            </a:lvl1pPr>
            <a:lvl2pPr algn="l">
              <a:defRPr/>
            </a:lvl2pPr>
          </a:lstStyle>
          <a:p>
            <a:pPr lvl="0"/>
            <a:r>
              <a:rPr lang="en-US" noProof="0" dirty="0"/>
              <a:t>00</a:t>
            </a:r>
          </a:p>
        </p:txBody>
      </p:sp>
      <p:sp>
        <p:nvSpPr>
          <p:cNvPr id="8" name="Espace réservé du texte 7"/>
          <p:cNvSpPr>
            <a:spLocks noGrp="1"/>
          </p:cNvSpPr>
          <p:nvPr>
            <p:ph type="body" sz="quarter" idx="14" hasCustomPrompt="1"/>
          </p:nvPr>
        </p:nvSpPr>
        <p:spPr bwMode="gray">
          <a:xfrm>
            <a:off x="1166825" y="1815666"/>
            <a:ext cx="2160000" cy="504825"/>
          </a:xfrm>
        </p:spPr>
        <p:txBody>
          <a:bodyPr/>
          <a:lstStyle>
            <a:lvl1pPr algn="l">
              <a:defRPr>
                <a:solidFill>
                  <a:schemeClr val="accent4"/>
                </a:solidFill>
              </a:defRPr>
            </a:lvl1pPr>
          </a:lstStyle>
          <a:p>
            <a:pPr lvl="0"/>
            <a:r>
              <a:rPr lang="en-US" noProof="0" dirty="0"/>
              <a:t>Text</a:t>
            </a:r>
          </a:p>
        </p:txBody>
      </p:sp>
      <p:sp>
        <p:nvSpPr>
          <p:cNvPr id="9" name="Espace réservé du texte 4"/>
          <p:cNvSpPr>
            <a:spLocks noGrp="1"/>
          </p:cNvSpPr>
          <p:nvPr>
            <p:ph type="body" sz="quarter" idx="15" hasCustomPrompt="1"/>
          </p:nvPr>
        </p:nvSpPr>
        <p:spPr bwMode="gray">
          <a:xfrm>
            <a:off x="683616" y="2366524"/>
            <a:ext cx="432000" cy="432000"/>
          </a:xfrm>
        </p:spPr>
        <p:txBody>
          <a:bodyPr/>
          <a:lstStyle>
            <a:lvl1pPr algn="r">
              <a:defRPr sz="2000" b="1">
                <a:solidFill>
                  <a:schemeClr val="tx2"/>
                </a:solidFill>
              </a:defRPr>
            </a:lvl1pPr>
            <a:lvl2pPr algn="l">
              <a:defRPr/>
            </a:lvl2pPr>
          </a:lstStyle>
          <a:p>
            <a:pPr lvl="0"/>
            <a:r>
              <a:rPr lang="en-US" noProof="0" dirty="0"/>
              <a:t>00</a:t>
            </a:r>
          </a:p>
        </p:txBody>
      </p:sp>
      <p:sp>
        <p:nvSpPr>
          <p:cNvPr id="10" name="Espace réservé du texte 7"/>
          <p:cNvSpPr>
            <a:spLocks noGrp="1"/>
          </p:cNvSpPr>
          <p:nvPr>
            <p:ph type="body" sz="quarter" idx="16" hasCustomPrompt="1"/>
          </p:nvPr>
        </p:nvSpPr>
        <p:spPr bwMode="gray">
          <a:xfrm>
            <a:off x="1166825" y="2474480"/>
            <a:ext cx="2160000" cy="504825"/>
          </a:xfrm>
        </p:spPr>
        <p:txBody>
          <a:bodyPr/>
          <a:lstStyle>
            <a:lvl1pPr algn="l">
              <a:defRPr>
                <a:solidFill>
                  <a:schemeClr val="accent4"/>
                </a:solidFill>
              </a:defRPr>
            </a:lvl1pPr>
          </a:lstStyle>
          <a:p>
            <a:pPr lvl="0"/>
            <a:r>
              <a:rPr lang="en-US" noProof="0" dirty="0"/>
              <a:t>Text</a:t>
            </a:r>
          </a:p>
        </p:txBody>
      </p:sp>
      <p:sp>
        <p:nvSpPr>
          <p:cNvPr id="14" name="Espace réservé du texte 4"/>
          <p:cNvSpPr>
            <a:spLocks noGrp="1"/>
          </p:cNvSpPr>
          <p:nvPr>
            <p:ph type="body" sz="quarter" idx="17" hasCustomPrompt="1"/>
          </p:nvPr>
        </p:nvSpPr>
        <p:spPr bwMode="gray">
          <a:xfrm>
            <a:off x="683616" y="3025339"/>
            <a:ext cx="432000" cy="432000"/>
          </a:xfrm>
        </p:spPr>
        <p:txBody>
          <a:bodyPr/>
          <a:lstStyle>
            <a:lvl1pPr algn="r">
              <a:defRPr sz="2000" b="1">
                <a:solidFill>
                  <a:schemeClr val="tx2"/>
                </a:solidFill>
              </a:defRPr>
            </a:lvl1pPr>
            <a:lvl2pPr algn="l">
              <a:defRPr/>
            </a:lvl2pPr>
          </a:lstStyle>
          <a:p>
            <a:pPr lvl="0"/>
            <a:r>
              <a:rPr lang="en-US" noProof="0" dirty="0"/>
              <a:t>00</a:t>
            </a:r>
          </a:p>
        </p:txBody>
      </p:sp>
      <p:sp>
        <p:nvSpPr>
          <p:cNvPr id="15" name="Espace réservé du texte 7"/>
          <p:cNvSpPr>
            <a:spLocks noGrp="1"/>
          </p:cNvSpPr>
          <p:nvPr>
            <p:ph type="body" sz="quarter" idx="18" hasCustomPrompt="1"/>
          </p:nvPr>
        </p:nvSpPr>
        <p:spPr bwMode="gray">
          <a:xfrm>
            <a:off x="1166825" y="3133295"/>
            <a:ext cx="2160000" cy="504825"/>
          </a:xfrm>
        </p:spPr>
        <p:txBody>
          <a:bodyPr/>
          <a:lstStyle>
            <a:lvl1pPr algn="l">
              <a:defRPr>
                <a:solidFill>
                  <a:schemeClr val="accent4"/>
                </a:solidFill>
              </a:defRPr>
            </a:lvl1pPr>
          </a:lstStyle>
          <a:p>
            <a:pPr lvl="0"/>
            <a:r>
              <a:rPr lang="en-US" noProof="0" dirty="0"/>
              <a:t>Text</a:t>
            </a:r>
          </a:p>
        </p:txBody>
      </p:sp>
      <p:sp>
        <p:nvSpPr>
          <p:cNvPr id="16" name="Espace réservé du texte 4"/>
          <p:cNvSpPr>
            <a:spLocks noGrp="1"/>
          </p:cNvSpPr>
          <p:nvPr>
            <p:ph type="body" sz="quarter" idx="19" hasCustomPrompt="1"/>
          </p:nvPr>
        </p:nvSpPr>
        <p:spPr bwMode="gray">
          <a:xfrm>
            <a:off x="3398080" y="1707710"/>
            <a:ext cx="432000" cy="432000"/>
          </a:xfrm>
        </p:spPr>
        <p:txBody>
          <a:bodyPr/>
          <a:lstStyle>
            <a:lvl1pPr algn="r">
              <a:defRPr sz="2000" b="1">
                <a:solidFill>
                  <a:schemeClr val="tx2"/>
                </a:solidFill>
              </a:defRPr>
            </a:lvl1pPr>
            <a:lvl2pPr algn="l">
              <a:defRPr/>
            </a:lvl2pPr>
          </a:lstStyle>
          <a:p>
            <a:pPr lvl="0"/>
            <a:r>
              <a:rPr lang="en-US" noProof="0" dirty="0"/>
              <a:t>00</a:t>
            </a:r>
          </a:p>
        </p:txBody>
      </p:sp>
      <p:sp>
        <p:nvSpPr>
          <p:cNvPr id="17" name="Espace réservé du texte 7"/>
          <p:cNvSpPr>
            <a:spLocks noGrp="1"/>
          </p:cNvSpPr>
          <p:nvPr>
            <p:ph type="body" sz="quarter" idx="20" hasCustomPrompt="1"/>
          </p:nvPr>
        </p:nvSpPr>
        <p:spPr bwMode="gray">
          <a:xfrm>
            <a:off x="3881289" y="1815666"/>
            <a:ext cx="2160000" cy="504825"/>
          </a:xfrm>
        </p:spPr>
        <p:txBody>
          <a:bodyPr/>
          <a:lstStyle>
            <a:lvl1pPr algn="l">
              <a:defRPr>
                <a:solidFill>
                  <a:schemeClr val="accent4"/>
                </a:solidFill>
              </a:defRPr>
            </a:lvl1pPr>
          </a:lstStyle>
          <a:p>
            <a:pPr lvl="0"/>
            <a:r>
              <a:rPr lang="en-US" noProof="0" dirty="0"/>
              <a:t>Text</a:t>
            </a:r>
          </a:p>
        </p:txBody>
      </p:sp>
      <p:sp>
        <p:nvSpPr>
          <p:cNvPr id="18" name="Espace réservé du texte 4"/>
          <p:cNvSpPr>
            <a:spLocks noGrp="1"/>
          </p:cNvSpPr>
          <p:nvPr>
            <p:ph type="body" sz="quarter" idx="21" hasCustomPrompt="1"/>
          </p:nvPr>
        </p:nvSpPr>
        <p:spPr bwMode="gray">
          <a:xfrm>
            <a:off x="3398080" y="2366524"/>
            <a:ext cx="432000" cy="432000"/>
          </a:xfrm>
        </p:spPr>
        <p:txBody>
          <a:bodyPr/>
          <a:lstStyle>
            <a:lvl1pPr algn="r">
              <a:defRPr sz="2000" b="1">
                <a:solidFill>
                  <a:schemeClr val="tx2"/>
                </a:solidFill>
              </a:defRPr>
            </a:lvl1pPr>
            <a:lvl2pPr algn="l">
              <a:defRPr/>
            </a:lvl2pPr>
          </a:lstStyle>
          <a:p>
            <a:pPr lvl="0"/>
            <a:r>
              <a:rPr lang="en-US" noProof="0" dirty="0"/>
              <a:t>00</a:t>
            </a:r>
          </a:p>
        </p:txBody>
      </p:sp>
      <p:sp>
        <p:nvSpPr>
          <p:cNvPr id="19" name="Espace réservé du texte 7"/>
          <p:cNvSpPr>
            <a:spLocks noGrp="1"/>
          </p:cNvSpPr>
          <p:nvPr>
            <p:ph type="body" sz="quarter" idx="22" hasCustomPrompt="1"/>
          </p:nvPr>
        </p:nvSpPr>
        <p:spPr bwMode="gray">
          <a:xfrm>
            <a:off x="3881289" y="2474480"/>
            <a:ext cx="2160000" cy="504825"/>
          </a:xfrm>
        </p:spPr>
        <p:txBody>
          <a:bodyPr/>
          <a:lstStyle>
            <a:lvl1pPr algn="l">
              <a:defRPr>
                <a:solidFill>
                  <a:schemeClr val="accent4"/>
                </a:solidFill>
              </a:defRPr>
            </a:lvl1pPr>
          </a:lstStyle>
          <a:p>
            <a:pPr lvl="0"/>
            <a:r>
              <a:rPr lang="en-US" noProof="0" dirty="0"/>
              <a:t>Text</a:t>
            </a:r>
          </a:p>
        </p:txBody>
      </p:sp>
      <p:sp>
        <p:nvSpPr>
          <p:cNvPr id="20" name="Espace réservé du texte 4"/>
          <p:cNvSpPr>
            <a:spLocks noGrp="1"/>
          </p:cNvSpPr>
          <p:nvPr>
            <p:ph type="body" sz="quarter" idx="23" hasCustomPrompt="1"/>
          </p:nvPr>
        </p:nvSpPr>
        <p:spPr bwMode="gray">
          <a:xfrm>
            <a:off x="3398080" y="3025339"/>
            <a:ext cx="432000" cy="432000"/>
          </a:xfrm>
        </p:spPr>
        <p:txBody>
          <a:bodyPr/>
          <a:lstStyle>
            <a:lvl1pPr algn="r">
              <a:defRPr sz="2000" b="1">
                <a:solidFill>
                  <a:schemeClr val="tx2"/>
                </a:solidFill>
              </a:defRPr>
            </a:lvl1pPr>
            <a:lvl2pPr algn="l">
              <a:defRPr/>
            </a:lvl2pPr>
          </a:lstStyle>
          <a:p>
            <a:pPr lvl="0"/>
            <a:r>
              <a:rPr lang="en-US" noProof="0" dirty="0"/>
              <a:t>00</a:t>
            </a:r>
          </a:p>
        </p:txBody>
      </p:sp>
      <p:sp>
        <p:nvSpPr>
          <p:cNvPr id="21" name="Espace réservé du texte 7"/>
          <p:cNvSpPr>
            <a:spLocks noGrp="1"/>
          </p:cNvSpPr>
          <p:nvPr>
            <p:ph type="body" sz="quarter" idx="24" hasCustomPrompt="1"/>
          </p:nvPr>
        </p:nvSpPr>
        <p:spPr bwMode="gray">
          <a:xfrm>
            <a:off x="3881289" y="3133295"/>
            <a:ext cx="2160000" cy="504825"/>
          </a:xfrm>
        </p:spPr>
        <p:txBody>
          <a:bodyPr/>
          <a:lstStyle>
            <a:lvl1pPr algn="l">
              <a:defRPr>
                <a:solidFill>
                  <a:schemeClr val="accent4"/>
                </a:solidFill>
              </a:defRPr>
            </a:lvl1pPr>
          </a:lstStyle>
          <a:p>
            <a:pPr lvl="0"/>
            <a:r>
              <a:rPr lang="en-US" noProof="0" dirty="0"/>
              <a:t>Text</a:t>
            </a:r>
          </a:p>
        </p:txBody>
      </p:sp>
      <p:sp>
        <p:nvSpPr>
          <p:cNvPr id="22" name="Espace réservé du texte 4"/>
          <p:cNvSpPr>
            <a:spLocks noGrp="1"/>
          </p:cNvSpPr>
          <p:nvPr>
            <p:ph type="body" sz="quarter" idx="25" hasCustomPrompt="1"/>
          </p:nvPr>
        </p:nvSpPr>
        <p:spPr bwMode="gray">
          <a:xfrm>
            <a:off x="6135551" y="1707710"/>
            <a:ext cx="432000" cy="432000"/>
          </a:xfrm>
        </p:spPr>
        <p:txBody>
          <a:bodyPr/>
          <a:lstStyle>
            <a:lvl1pPr algn="r">
              <a:defRPr sz="2000" b="1">
                <a:solidFill>
                  <a:schemeClr val="tx2"/>
                </a:solidFill>
              </a:defRPr>
            </a:lvl1pPr>
            <a:lvl2pPr algn="l">
              <a:defRPr/>
            </a:lvl2pPr>
          </a:lstStyle>
          <a:p>
            <a:pPr lvl="0"/>
            <a:r>
              <a:rPr lang="en-US" noProof="0" dirty="0"/>
              <a:t>00</a:t>
            </a:r>
          </a:p>
        </p:txBody>
      </p:sp>
      <p:sp>
        <p:nvSpPr>
          <p:cNvPr id="23" name="Espace réservé du texte 7"/>
          <p:cNvSpPr>
            <a:spLocks noGrp="1"/>
          </p:cNvSpPr>
          <p:nvPr>
            <p:ph type="body" sz="quarter" idx="26" hasCustomPrompt="1"/>
          </p:nvPr>
        </p:nvSpPr>
        <p:spPr bwMode="gray">
          <a:xfrm>
            <a:off x="6618760" y="1815666"/>
            <a:ext cx="2160000" cy="504825"/>
          </a:xfrm>
        </p:spPr>
        <p:txBody>
          <a:bodyPr/>
          <a:lstStyle>
            <a:lvl1pPr algn="l">
              <a:defRPr>
                <a:solidFill>
                  <a:schemeClr val="accent4"/>
                </a:solidFill>
              </a:defRPr>
            </a:lvl1pPr>
          </a:lstStyle>
          <a:p>
            <a:pPr lvl="0"/>
            <a:r>
              <a:rPr lang="en-US" noProof="0" dirty="0"/>
              <a:t>Text</a:t>
            </a:r>
          </a:p>
        </p:txBody>
      </p:sp>
      <p:sp>
        <p:nvSpPr>
          <p:cNvPr id="24" name="Espace réservé du texte 4"/>
          <p:cNvSpPr>
            <a:spLocks noGrp="1"/>
          </p:cNvSpPr>
          <p:nvPr>
            <p:ph type="body" sz="quarter" idx="27" hasCustomPrompt="1"/>
          </p:nvPr>
        </p:nvSpPr>
        <p:spPr bwMode="gray">
          <a:xfrm>
            <a:off x="6135551" y="2366524"/>
            <a:ext cx="432000" cy="432000"/>
          </a:xfrm>
        </p:spPr>
        <p:txBody>
          <a:bodyPr/>
          <a:lstStyle>
            <a:lvl1pPr algn="r">
              <a:defRPr sz="2000" b="1">
                <a:solidFill>
                  <a:schemeClr val="tx2"/>
                </a:solidFill>
              </a:defRPr>
            </a:lvl1pPr>
            <a:lvl2pPr algn="l">
              <a:defRPr/>
            </a:lvl2pPr>
          </a:lstStyle>
          <a:p>
            <a:pPr lvl="0"/>
            <a:r>
              <a:rPr lang="en-US" noProof="0" dirty="0"/>
              <a:t>00</a:t>
            </a:r>
          </a:p>
        </p:txBody>
      </p:sp>
      <p:sp>
        <p:nvSpPr>
          <p:cNvPr id="25" name="Espace réservé du texte 7"/>
          <p:cNvSpPr>
            <a:spLocks noGrp="1"/>
          </p:cNvSpPr>
          <p:nvPr>
            <p:ph type="body" sz="quarter" idx="28" hasCustomPrompt="1"/>
          </p:nvPr>
        </p:nvSpPr>
        <p:spPr bwMode="gray">
          <a:xfrm>
            <a:off x="6618760" y="2474480"/>
            <a:ext cx="2160000" cy="504825"/>
          </a:xfrm>
        </p:spPr>
        <p:txBody>
          <a:bodyPr/>
          <a:lstStyle>
            <a:lvl1pPr algn="l">
              <a:defRPr>
                <a:solidFill>
                  <a:schemeClr val="accent4"/>
                </a:solidFill>
              </a:defRPr>
            </a:lvl1pPr>
          </a:lstStyle>
          <a:p>
            <a:pPr lvl="0"/>
            <a:r>
              <a:rPr lang="en-US" noProof="0" dirty="0"/>
              <a:t>Text</a:t>
            </a:r>
          </a:p>
        </p:txBody>
      </p:sp>
      <p:sp>
        <p:nvSpPr>
          <p:cNvPr id="26" name="Espace réservé du texte 4"/>
          <p:cNvSpPr>
            <a:spLocks noGrp="1"/>
          </p:cNvSpPr>
          <p:nvPr>
            <p:ph type="body" sz="quarter" idx="29" hasCustomPrompt="1"/>
          </p:nvPr>
        </p:nvSpPr>
        <p:spPr bwMode="gray">
          <a:xfrm>
            <a:off x="6135551" y="3025339"/>
            <a:ext cx="432000" cy="432000"/>
          </a:xfrm>
        </p:spPr>
        <p:txBody>
          <a:bodyPr/>
          <a:lstStyle>
            <a:lvl1pPr algn="r">
              <a:defRPr sz="2000" b="1">
                <a:solidFill>
                  <a:schemeClr val="tx2"/>
                </a:solidFill>
              </a:defRPr>
            </a:lvl1pPr>
            <a:lvl2pPr algn="l">
              <a:defRPr/>
            </a:lvl2pPr>
          </a:lstStyle>
          <a:p>
            <a:pPr lvl="0"/>
            <a:r>
              <a:rPr lang="en-US" noProof="0" dirty="0"/>
              <a:t>00</a:t>
            </a:r>
          </a:p>
        </p:txBody>
      </p:sp>
      <p:sp>
        <p:nvSpPr>
          <p:cNvPr id="27" name="Espace réservé du texte 7"/>
          <p:cNvSpPr>
            <a:spLocks noGrp="1"/>
          </p:cNvSpPr>
          <p:nvPr>
            <p:ph type="body" sz="quarter" idx="30" hasCustomPrompt="1"/>
          </p:nvPr>
        </p:nvSpPr>
        <p:spPr bwMode="gray">
          <a:xfrm>
            <a:off x="6618760" y="3133295"/>
            <a:ext cx="2160000" cy="504825"/>
          </a:xfrm>
        </p:spPr>
        <p:txBody>
          <a:bodyPr/>
          <a:lstStyle>
            <a:lvl1pPr algn="l">
              <a:defRPr>
                <a:solidFill>
                  <a:schemeClr val="accent4"/>
                </a:solidFill>
              </a:defRPr>
            </a:lvl1pPr>
          </a:lstStyle>
          <a:p>
            <a:pPr lvl="0"/>
            <a:r>
              <a:rPr lang="en-US" noProof="0" dirty="0"/>
              <a:t>Text</a:t>
            </a:r>
          </a:p>
        </p:txBody>
      </p:sp>
    </p:spTree>
    <p:extLst>
      <p:ext uri="{BB962C8B-B14F-4D97-AF65-F5344CB8AC3E}">
        <p14:creationId xmlns:p14="http://schemas.microsoft.com/office/powerpoint/2010/main" val="7635835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pter P2185C">
    <p:spTree>
      <p:nvGrpSpPr>
        <p:cNvPr id="1" name=""/>
        <p:cNvGrpSpPr/>
        <p:nvPr/>
      </p:nvGrpSpPr>
      <p:grpSpPr>
        <a:xfrm>
          <a:off x="0" y="0"/>
          <a:ext cx="0" cy="0"/>
          <a:chOff x="0" y="0"/>
          <a:chExt cx="0" cy="0"/>
        </a:xfrm>
      </p:grpSpPr>
      <p:sp>
        <p:nvSpPr>
          <p:cNvPr id="2" name="Rectangle 1"/>
          <p:cNvSpPr/>
          <p:nvPr userDrawn="1"/>
        </p:nvSpPr>
        <p:spPr bwMode="gray">
          <a:xfrm>
            <a:off x="0" y="0"/>
            <a:ext cx="9144000" cy="51435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Titre 3"/>
          <p:cNvSpPr>
            <a:spLocks noGrp="1"/>
          </p:cNvSpPr>
          <p:nvPr>
            <p:ph type="title" hasCustomPrompt="1"/>
          </p:nvPr>
        </p:nvSpPr>
        <p:spPr bwMode="gray">
          <a:xfrm>
            <a:off x="1150937" y="390537"/>
            <a:ext cx="7092951" cy="1836551"/>
          </a:xfrm>
        </p:spPr>
        <p:txBody>
          <a:bodyPr anchor="b" anchorCtr="0"/>
          <a:lstStyle>
            <a:lvl1pPr algn="l">
              <a:defRPr sz="8000" b="0">
                <a:solidFill>
                  <a:schemeClr val="bg1"/>
                </a:solidFill>
                <a:latin typeface="Arial Black" panose="020B0A04020102020204" pitchFamily="34" charset="0"/>
              </a:defRPr>
            </a:lvl1pPr>
          </a:lstStyle>
          <a:p>
            <a:r>
              <a:rPr lang="en-US" noProof="0" dirty="0"/>
              <a:t>00.</a:t>
            </a:r>
          </a:p>
        </p:txBody>
      </p:sp>
      <p:sp>
        <p:nvSpPr>
          <p:cNvPr id="8" name="Espace réservé de la date 3"/>
          <p:cNvSpPr>
            <a:spLocks noGrp="1"/>
          </p:cNvSpPr>
          <p:nvPr>
            <p:ph type="dt" sz="half" idx="10"/>
          </p:nvPr>
        </p:nvSpPr>
        <p:spPr bwMode="gray">
          <a:xfrm>
            <a:off x="0" y="4803775"/>
            <a:ext cx="358776" cy="339726"/>
          </a:xfrm>
        </p:spPr>
        <p:txBody>
          <a:bodyPr/>
          <a:lstStyle>
            <a:lvl1pPr>
              <a:defRPr sz="100">
                <a:solidFill>
                  <a:schemeClr val="bg1">
                    <a:alpha val="0"/>
                  </a:schemeClr>
                </a:solidFill>
              </a:defRPr>
            </a:lvl1pPr>
          </a:lstStyle>
          <a:p>
            <a:r>
              <a:rPr lang="es-ES" noProof="0"/>
              <a:t>Date</a:t>
            </a:r>
            <a:endParaRPr lang="en-US" noProof="0" dirty="0"/>
          </a:p>
        </p:txBody>
      </p:sp>
      <p:sp>
        <p:nvSpPr>
          <p:cNvPr id="9" name="Espace réservé du pied de page 4"/>
          <p:cNvSpPr>
            <a:spLocks noGrp="1"/>
          </p:cNvSpPr>
          <p:nvPr>
            <p:ph type="ftr" sz="quarter" idx="11"/>
          </p:nvPr>
        </p:nvSpPr>
        <p:spPr bwMode="gray">
          <a:xfrm>
            <a:off x="0" y="4803774"/>
            <a:ext cx="358775" cy="339725"/>
          </a:xfrm>
        </p:spPr>
        <p:txBody>
          <a:bodyPr/>
          <a:lstStyle>
            <a:lvl1pPr>
              <a:defRPr sz="100">
                <a:solidFill>
                  <a:schemeClr val="bg1">
                    <a:alpha val="0"/>
                  </a:schemeClr>
                </a:solidFill>
              </a:defRPr>
            </a:lvl1pPr>
          </a:lstStyle>
          <a:p>
            <a:r>
              <a:rPr lang="en-US" noProof="0"/>
              <a:t>Señales</a:t>
            </a:r>
            <a:endParaRPr lang="en-US" noProof="0" dirty="0"/>
          </a:p>
        </p:txBody>
      </p:sp>
      <p:sp>
        <p:nvSpPr>
          <p:cNvPr id="10" name="Espace réservé du numéro de diapositive 5"/>
          <p:cNvSpPr>
            <a:spLocks noGrp="1"/>
          </p:cNvSpPr>
          <p:nvPr>
            <p:ph type="sldNum" sz="quarter" idx="12"/>
          </p:nvPr>
        </p:nvSpPr>
        <p:spPr bwMode="gray">
          <a:xfrm>
            <a:off x="4060" y="4803774"/>
            <a:ext cx="354715" cy="339725"/>
          </a:xfrm>
        </p:spPr>
        <p:txBody>
          <a:bodyPr/>
          <a:lstStyle>
            <a:lvl1pPr>
              <a:defRPr sz="100">
                <a:solidFill>
                  <a:schemeClr val="bg1">
                    <a:alpha val="0"/>
                  </a:schemeClr>
                </a:solidFill>
              </a:defRPr>
            </a:lvl1pPr>
          </a:lstStyle>
          <a:p>
            <a:fld id="{10C140CD-8AED-46FF-A9A2-77308F3F39AE}" type="slidenum">
              <a:rPr lang="en-US" noProof="0" smtClean="0"/>
              <a:pPr/>
              <a:t>‹Nº›</a:t>
            </a:fld>
            <a:endParaRPr lang="en-US" noProof="0" dirty="0"/>
          </a:p>
        </p:txBody>
      </p:sp>
      <p:sp>
        <p:nvSpPr>
          <p:cNvPr id="5" name="Espace réservé du texte 4"/>
          <p:cNvSpPr>
            <a:spLocks noGrp="1"/>
          </p:cNvSpPr>
          <p:nvPr>
            <p:ph type="body" sz="quarter" idx="13" hasCustomPrompt="1"/>
          </p:nvPr>
        </p:nvSpPr>
        <p:spPr bwMode="gray">
          <a:xfrm>
            <a:off x="1150938" y="2461923"/>
            <a:ext cx="7092950" cy="1946565"/>
          </a:xfrm>
        </p:spPr>
        <p:txBody>
          <a:bodyPr/>
          <a:lstStyle>
            <a:lvl1pPr algn="l">
              <a:lnSpc>
                <a:spcPct val="95000"/>
              </a:lnSpc>
              <a:defRPr sz="3000">
                <a:solidFill>
                  <a:schemeClr val="bg1"/>
                </a:solidFill>
              </a:defRPr>
            </a:lvl1pPr>
          </a:lstStyle>
          <a:p>
            <a:pPr lvl="0"/>
            <a:r>
              <a:rPr lang="en-US" noProof="0" dirty="0"/>
              <a:t>Chapter title</a:t>
            </a:r>
          </a:p>
        </p:txBody>
      </p:sp>
      <p:pic>
        <p:nvPicPr>
          <p:cNvPr id="7" name="Imag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gray">
          <a:xfrm>
            <a:off x="7988224" y="4617830"/>
            <a:ext cx="827998" cy="186450"/>
          </a:xfrm>
          <a:prstGeom prst="rect">
            <a:avLst/>
          </a:prstGeom>
        </p:spPr>
      </p:pic>
    </p:spTree>
    <p:extLst>
      <p:ext uri="{BB962C8B-B14F-4D97-AF65-F5344CB8AC3E}">
        <p14:creationId xmlns:p14="http://schemas.microsoft.com/office/powerpoint/2010/main" val="7635835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hapter P2915C">
    <p:spTree>
      <p:nvGrpSpPr>
        <p:cNvPr id="1" name=""/>
        <p:cNvGrpSpPr/>
        <p:nvPr/>
      </p:nvGrpSpPr>
      <p:grpSpPr>
        <a:xfrm>
          <a:off x="0" y="0"/>
          <a:ext cx="0" cy="0"/>
          <a:chOff x="0" y="0"/>
          <a:chExt cx="0" cy="0"/>
        </a:xfrm>
      </p:grpSpPr>
      <p:sp>
        <p:nvSpPr>
          <p:cNvPr id="11" name="Rectangle 10"/>
          <p:cNvSpPr/>
          <p:nvPr userDrawn="1"/>
        </p:nvSpPr>
        <p:spPr bwMode="gray">
          <a:xfrm>
            <a:off x="0" y="0"/>
            <a:ext cx="9144000" cy="51435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Titre 3"/>
          <p:cNvSpPr>
            <a:spLocks noGrp="1"/>
          </p:cNvSpPr>
          <p:nvPr>
            <p:ph type="title" hasCustomPrompt="1"/>
          </p:nvPr>
        </p:nvSpPr>
        <p:spPr bwMode="gray">
          <a:xfrm>
            <a:off x="1150937" y="390537"/>
            <a:ext cx="7092951" cy="1836551"/>
          </a:xfrm>
        </p:spPr>
        <p:txBody>
          <a:bodyPr anchor="b" anchorCtr="0"/>
          <a:lstStyle>
            <a:lvl1pPr algn="l">
              <a:defRPr sz="8000" b="0">
                <a:solidFill>
                  <a:schemeClr val="bg1"/>
                </a:solidFill>
                <a:latin typeface="Arial Black" panose="020B0A04020102020204" pitchFamily="34" charset="0"/>
              </a:defRPr>
            </a:lvl1pPr>
          </a:lstStyle>
          <a:p>
            <a:r>
              <a:rPr lang="en-US" noProof="0" dirty="0"/>
              <a:t>00.</a:t>
            </a:r>
          </a:p>
        </p:txBody>
      </p:sp>
      <p:sp>
        <p:nvSpPr>
          <p:cNvPr id="8" name="Espace réservé de la date 3"/>
          <p:cNvSpPr>
            <a:spLocks noGrp="1"/>
          </p:cNvSpPr>
          <p:nvPr>
            <p:ph type="dt" sz="half" idx="10"/>
          </p:nvPr>
        </p:nvSpPr>
        <p:spPr bwMode="gray">
          <a:xfrm>
            <a:off x="0" y="4803775"/>
            <a:ext cx="358776" cy="339726"/>
          </a:xfrm>
        </p:spPr>
        <p:txBody>
          <a:bodyPr/>
          <a:lstStyle>
            <a:lvl1pPr>
              <a:defRPr sz="100">
                <a:solidFill>
                  <a:schemeClr val="bg1">
                    <a:alpha val="0"/>
                  </a:schemeClr>
                </a:solidFill>
              </a:defRPr>
            </a:lvl1pPr>
          </a:lstStyle>
          <a:p>
            <a:r>
              <a:rPr lang="es-ES" noProof="0"/>
              <a:t>Date</a:t>
            </a:r>
            <a:endParaRPr lang="en-US" noProof="0" dirty="0"/>
          </a:p>
        </p:txBody>
      </p:sp>
      <p:sp>
        <p:nvSpPr>
          <p:cNvPr id="9" name="Espace réservé du pied de page 4"/>
          <p:cNvSpPr>
            <a:spLocks noGrp="1"/>
          </p:cNvSpPr>
          <p:nvPr>
            <p:ph type="ftr" sz="quarter" idx="11"/>
          </p:nvPr>
        </p:nvSpPr>
        <p:spPr bwMode="gray">
          <a:xfrm>
            <a:off x="0" y="4803774"/>
            <a:ext cx="358775" cy="339725"/>
          </a:xfrm>
        </p:spPr>
        <p:txBody>
          <a:bodyPr/>
          <a:lstStyle>
            <a:lvl1pPr>
              <a:defRPr sz="100">
                <a:solidFill>
                  <a:schemeClr val="bg1">
                    <a:alpha val="0"/>
                  </a:schemeClr>
                </a:solidFill>
              </a:defRPr>
            </a:lvl1pPr>
          </a:lstStyle>
          <a:p>
            <a:r>
              <a:rPr lang="en-US" noProof="0"/>
              <a:t>Señales</a:t>
            </a:r>
            <a:endParaRPr lang="en-US" noProof="0" dirty="0"/>
          </a:p>
        </p:txBody>
      </p:sp>
      <p:sp>
        <p:nvSpPr>
          <p:cNvPr id="10" name="Espace réservé du numéro de diapositive 5"/>
          <p:cNvSpPr>
            <a:spLocks noGrp="1"/>
          </p:cNvSpPr>
          <p:nvPr>
            <p:ph type="sldNum" sz="quarter" idx="12"/>
          </p:nvPr>
        </p:nvSpPr>
        <p:spPr bwMode="gray">
          <a:xfrm>
            <a:off x="4060" y="4803774"/>
            <a:ext cx="354715" cy="339725"/>
          </a:xfrm>
        </p:spPr>
        <p:txBody>
          <a:bodyPr/>
          <a:lstStyle>
            <a:lvl1pPr>
              <a:defRPr sz="100">
                <a:solidFill>
                  <a:schemeClr val="bg1">
                    <a:alpha val="0"/>
                  </a:schemeClr>
                </a:solidFill>
              </a:defRPr>
            </a:lvl1pPr>
          </a:lstStyle>
          <a:p>
            <a:fld id="{10C140CD-8AED-46FF-A9A2-77308F3F39AE}" type="slidenum">
              <a:rPr lang="en-US" noProof="0" smtClean="0"/>
              <a:pPr/>
              <a:t>‹Nº›</a:t>
            </a:fld>
            <a:endParaRPr lang="en-US" noProof="0" dirty="0"/>
          </a:p>
        </p:txBody>
      </p:sp>
      <p:sp>
        <p:nvSpPr>
          <p:cNvPr id="5" name="Espace réservé du texte 4"/>
          <p:cNvSpPr>
            <a:spLocks noGrp="1"/>
          </p:cNvSpPr>
          <p:nvPr>
            <p:ph type="body" sz="quarter" idx="13" hasCustomPrompt="1"/>
          </p:nvPr>
        </p:nvSpPr>
        <p:spPr bwMode="gray">
          <a:xfrm>
            <a:off x="1150938" y="2461923"/>
            <a:ext cx="7092950" cy="1946565"/>
          </a:xfrm>
        </p:spPr>
        <p:txBody>
          <a:bodyPr/>
          <a:lstStyle>
            <a:lvl1pPr algn="l">
              <a:lnSpc>
                <a:spcPct val="95000"/>
              </a:lnSpc>
              <a:defRPr sz="3000">
                <a:solidFill>
                  <a:schemeClr val="bg1"/>
                </a:solidFill>
              </a:defRPr>
            </a:lvl1pPr>
          </a:lstStyle>
          <a:p>
            <a:pPr lvl="0"/>
            <a:r>
              <a:rPr lang="en-US" noProof="0" dirty="0"/>
              <a:t>Chapter title</a:t>
            </a:r>
          </a:p>
        </p:txBody>
      </p:sp>
      <p:pic>
        <p:nvPicPr>
          <p:cNvPr id="7" name="Imag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gray">
          <a:xfrm>
            <a:off x="7988224" y="4617830"/>
            <a:ext cx="827998" cy="186450"/>
          </a:xfrm>
          <a:prstGeom prst="rect">
            <a:avLst/>
          </a:prstGeom>
        </p:spPr>
      </p:pic>
    </p:spTree>
    <p:extLst>
      <p:ext uri="{BB962C8B-B14F-4D97-AF65-F5344CB8AC3E}">
        <p14:creationId xmlns:p14="http://schemas.microsoft.com/office/powerpoint/2010/main" val="12183836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hapter P393C">
    <p:spTree>
      <p:nvGrpSpPr>
        <p:cNvPr id="1" name=""/>
        <p:cNvGrpSpPr/>
        <p:nvPr/>
      </p:nvGrpSpPr>
      <p:grpSpPr>
        <a:xfrm>
          <a:off x="0" y="0"/>
          <a:ext cx="0" cy="0"/>
          <a:chOff x="0" y="0"/>
          <a:chExt cx="0" cy="0"/>
        </a:xfrm>
      </p:grpSpPr>
      <p:sp>
        <p:nvSpPr>
          <p:cNvPr id="11" name="Rectangle 10"/>
          <p:cNvSpPr/>
          <p:nvPr userDrawn="1"/>
        </p:nvSpPr>
        <p:spPr bwMode="gray">
          <a:xfrm>
            <a:off x="0" y="0"/>
            <a:ext cx="9144000"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Titre 3"/>
          <p:cNvSpPr>
            <a:spLocks noGrp="1"/>
          </p:cNvSpPr>
          <p:nvPr>
            <p:ph type="title" hasCustomPrompt="1"/>
          </p:nvPr>
        </p:nvSpPr>
        <p:spPr bwMode="gray">
          <a:xfrm>
            <a:off x="1150937" y="390537"/>
            <a:ext cx="7092951" cy="1836551"/>
          </a:xfrm>
        </p:spPr>
        <p:txBody>
          <a:bodyPr anchor="b" anchorCtr="0"/>
          <a:lstStyle>
            <a:lvl1pPr algn="l">
              <a:defRPr sz="8000" b="0">
                <a:solidFill>
                  <a:schemeClr val="bg1"/>
                </a:solidFill>
                <a:latin typeface="Arial Black" panose="020B0A04020102020204" pitchFamily="34" charset="0"/>
              </a:defRPr>
            </a:lvl1pPr>
          </a:lstStyle>
          <a:p>
            <a:r>
              <a:rPr lang="en-US" noProof="0" dirty="0"/>
              <a:t>00.</a:t>
            </a:r>
          </a:p>
        </p:txBody>
      </p:sp>
      <p:sp>
        <p:nvSpPr>
          <p:cNvPr id="8" name="Espace réservé de la date 3"/>
          <p:cNvSpPr>
            <a:spLocks noGrp="1"/>
          </p:cNvSpPr>
          <p:nvPr>
            <p:ph type="dt" sz="half" idx="10"/>
          </p:nvPr>
        </p:nvSpPr>
        <p:spPr bwMode="gray">
          <a:xfrm>
            <a:off x="0" y="4803775"/>
            <a:ext cx="358776" cy="339726"/>
          </a:xfrm>
        </p:spPr>
        <p:txBody>
          <a:bodyPr/>
          <a:lstStyle>
            <a:lvl1pPr>
              <a:defRPr sz="100">
                <a:solidFill>
                  <a:schemeClr val="bg1">
                    <a:alpha val="0"/>
                  </a:schemeClr>
                </a:solidFill>
              </a:defRPr>
            </a:lvl1pPr>
          </a:lstStyle>
          <a:p>
            <a:r>
              <a:rPr lang="es-ES" noProof="0"/>
              <a:t>Date</a:t>
            </a:r>
            <a:endParaRPr lang="en-US" noProof="0" dirty="0"/>
          </a:p>
        </p:txBody>
      </p:sp>
      <p:sp>
        <p:nvSpPr>
          <p:cNvPr id="9" name="Espace réservé du pied de page 4"/>
          <p:cNvSpPr>
            <a:spLocks noGrp="1"/>
          </p:cNvSpPr>
          <p:nvPr>
            <p:ph type="ftr" sz="quarter" idx="11"/>
          </p:nvPr>
        </p:nvSpPr>
        <p:spPr bwMode="gray">
          <a:xfrm>
            <a:off x="0" y="4803774"/>
            <a:ext cx="358775" cy="339725"/>
          </a:xfrm>
        </p:spPr>
        <p:txBody>
          <a:bodyPr/>
          <a:lstStyle>
            <a:lvl1pPr>
              <a:defRPr sz="100">
                <a:solidFill>
                  <a:schemeClr val="bg1">
                    <a:alpha val="0"/>
                  </a:schemeClr>
                </a:solidFill>
              </a:defRPr>
            </a:lvl1pPr>
          </a:lstStyle>
          <a:p>
            <a:r>
              <a:rPr lang="en-US" noProof="0"/>
              <a:t>Señales</a:t>
            </a:r>
            <a:endParaRPr lang="en-US" noProof="0" dirty="0"/>
          </a:p>
        </p:txBody>
      </p:sp>
      <p:sp>
        <p:nvSpPr>
          <p:cNvPr id="10" name="Espace réservé du numéro de diapositive 5"/>
          <p:cNvSpPr>
            <a:spLocks noGrp="1"/>
          </p:cNvSpPr>
          <p:nvPr>
            <p:ph type="sldNum" sz="quarter" idx="12"/>
          </p:nvPr>
        </p:nvSpPr>
        <p:spPr bwMode="gray">
          <a:xfrm>
            <a:off x="4060" y="4803774"/>
            <a:ext cx="354715" cy="339725"/>
          </a:xfrm>
        </p:spPr>
        <p:txBody>
          <a:bodyPr/>
          <a:lstStyle>
            <a:lvl1pPr>
              <a:defRPr sz="100">
                <a:solidFill>
                  <a:schemeClr val="bg1">
                    <a:alpha val="0"/>
                  </a:schemeClr>
                </a:solidFill>
              </a:defRPr>
            </a:lvl1pPr>
          </a:lstStyle>
          <a:p>
            <a:fld id="{10C140CD-8AED-46FF-A9A2-77308F3F39AE}" type="slidenum">
              <a:rPr lang="en-US" noProof="0" smtClean="0"/>
              <a:pPr/>
              <a:t>‹Nº›</a:t>
            </a:fld>
            <a:endParaRPr lang="en-US" noProof="0" dirty="0"/>
          </a:p>
        </p:txBody>
      </p:sp>
      <p:sp>
        <p:nvSpPr>
          <p:cNvPr id="5" name="Espace réservé du texte 4"/>
          <p:cNvSpPr>
            <a:spLocks noGrp="1"/>
          </p:cNvSpPr>
          <p:nvPr>
            <p:ph type="body" sz="quarter" idx="13" hasCustomPrompt="1"/>
          </p:nvPr>
        </p:nvSpPr>
        <p:spPr bwMode="gray">
          <a:xfrm>
            <a:off x="1150938" y="2461923"/>
            <a:ext cx="7092950" cy="1946565"/>
          </a:xfrm>
        </p:spPr>
        <p:txBody>
          <a:bodyPr/>
          <a:lstStyle>
            <a:lvl1pPr algn="l">
              <a:lnSpc>
                <a:spcPct val="95000"/>
              </a:lnSpc>
              <a:defRPr sz="3000">
                <a:solidFill>
                  <a:schemeClr val="bg1"/>
                </a:solidFill>
              </a:defRPr>
            </a:lvl1pPr>
          </a:lstStyle>
          <a:p>
            <a:pPr lvl="0"/>
            <a:r>
              <a:rPr lang="en-US" noProof="0" dirty="0"/>
              <a:t>Chapter title</a:t>
            </a:r>
          </a:p>
        </p:txBody>
      </p:sp>
      <p:pic>
        <p:nvPicPr>
          <p:cNvPr id="7" name="Imag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gray">
          <a:xfrm>
            <a:off x="7988224" y="4617830"/>
            <a:ext cx="827998" cy="186450"/>
          </a:xfrm>
          <a:prstGeom prst="rect">
            <a:avLst/>
          </a:prstGeom>
        </p:spPr>
      </p:pic>
    </p:spTree>
    <p:extLst>
      <p:ext uri="{BB962C8B-B14F-4D97-AF65-F5344CB8AC3E}">
        <p14:creationId xmlns:p14="http://schemas.microsoft.com/office/powerpoint/2010/main" val="1453271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hapter P166C">
    <p:spTree>
      <p:nvGrpSpPr>
        <p:cNvPr id="1" name=""/>
        <p:cNvGrpSpPr/>
        <p:nvPr/>
      </p:nvGrpSpPr>
      <p:grpSpPr>
        <a:xfrm>
          <a:off x="0" y="0"/>
          <a:ext cx="0" cy="0"/>
          <a:chOff x="0" y="0"/>
          <a:chExt cx="0" cy="0"/>
        </a:xfrm>
      </p:grpSpPr>
      <p:sp>
        <p:nvSpPr>
          <p:cNvPr id="12" name="Rectangle 11"/>
          <p:cNvSpPr/>
          <p:nvPr userDrawn="1"/>
        </p:nvSpPr>
        <p:spPr bwMode="gray">
          <a:xfrm>
            <a:off x="0" y="0"/>
            <a:ext cx="914400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Titre 3"/>
          <p:cNvSpPr>
            <a:spLocks noGrp="1"/>
          </p:cNvSpPr>
          <p:nvPr>
            <p:ph type="title" hasCustomPrompt="1"/>
          </p:nvPr>
        </p:nvSpPr>
        <p:spPr bwMode="gray">
          <a:xfrm>
            <a:off x="1150937" y="390537"/>
            <a:ext cx="7092951" cy="1836551"/>
          </a:xfrm>
        </p:spPr>
        <p:txBody>
          <a:bodyPr anchor="b" anchorCtr="0"/>
          <a:lstStyle>
            <a:lvl1pPr algn="l">
              <a:defRPr sz="8000" b="0">
                <a:solidFill>
                  <a:schemeClr val="bg1"/>
                </a:solidFill>
                <a:latin typeface="Arial Black" panose="020B0A04020102020204" pitchFamily="34" charset="0"/>
              </a:defRPr>
            </a:lvl1pPr>
          </a:lstStyle>
          <a:p>
            <a:r>
              <a:rPr lang="en-US" noProof="0" dirty="0"/>
              <a:t>00.</a:t>
            </a:r>
          </a:p>
        </p:txBody>
      </p:sp>
      <p:sp>
        <p:nvSpPr>
          <p:cNvPr id="8" name="Espace réservé de la date 3"/>
          <p:cNvSpPr>
            <a:spLocks noGrp="1"/>
          </p:cNvSpPr>
          <p:nvPr>
            <p:ph type="dt" sz="half" idx="10"/>
          </p:nvPr>
        </p:nvSpPr>
        <p:spPr bwMode="gray">
          <a:xfrm>
            <a:off x="0" y="4803775"/>
            <a:ext cx="358776" cy="339726"/>
          </a:xfrm>
        </p:spPr>
        <p:txBody>
          <a:bodyPr/>
          <a:lstStyle>
            <a:lvl1pPr>
              <a:defRPr sz="100">
                <a:solidFill>
                  <a:schemeClr val="bg1">
                    <a:alpha val="0"/>
                  </a:schemeClr>
                </a:solidFill>
              </a:defRPr>
            </a:lvl1pPr>
          </a:lstStyle>
          <a:p>
            <a:r>
              <a:rPr lang="es-ES" noProof="0"/>
              <a:t>Date</a:t>
            </a:r>
            <a:endParaRPr lang="en-US" noProof="0" dirty="0"/>
          </a:p>
        </p:txBody>
      </p:sp>
      <p:sp>
        <p:nvSpPr>
          <p:cNvPr id="9" name="Espace réservé du pied de page 4"/>
          <p:cNvSpPr>
            <a:spLocks noGrp="1"/>
          </p:cNvSpPr>
          <p:nvPr>
            <p:ph type="ftr" sz="quarter" idx="11"/>
          </p:nvPr>
        </p:nvSpPr>
        <p:spPr bwMode="gray">
          <a:xfrm>
            <a:off x="0" y="4803774"/>
            <a:ext cx="358775" cy="339725"/>
          </a:xfrm>
        </p:spPr>
        <p:txBody>
          <a:bodyPr/>
          <a:lstStyle>
            <a:lvl1pPr>
              <a:defRPr sz="100">
                <a:solidFill>
                  <a:schemeClr val="bg1">
                    <a:alpha val="0"/>
                  </a:schemeClr>
                </a:solidFill>
              </a:defRPr>
            </a:lvl1pPr>
          </a:lstStyle>
          <a:p>
            <a:r>
              <a:rPr lang="en-US" noProof="0"/>
              <a:t>Señales</a:t>
            </a:r>
            <a:endParaRPr lang="en-US" noProof="0" dirty="0"/>
          </a:p>
        </p:txBody>
      </p:sp>
      <p:sp>
        <p:nvSpPr>
          <p:cNvPr id="10" name="Espace réservé du numéro de diapositive 5"/>
          <p:cNvSpPr>
            <a:spLocks noGrp="1"/>
          </p:cNvSpPr>
          <p:nvPr>
            <p:ph type="sldNum" sz="quarter" idx="12"/>
          </p:nvPr>
        </p:nvSpPr>
        <p:spPr bwMode="gray">
          <a:xfrm>
            <a:off x="4060" y="4803774"/>
            <a:ext cx="354715" cy="339725"/>
          </a:xfrm>
        </p:spPr>
        <p:txBody>
          <a:bodyPr/>
          <a:lstStyle>
            <a:lvl1pPr>
              <a:defRPr sz="100">
                <a:solidFill>
                  <a:schemeClr val="bg1">
                    <a:alpha val="0"/>
                  </a:schemeClr>
                </a:solidFill>
              </a:defRPr>
            </a:lvl1pPr>
          </a:lstStyle>
          <a:p>
            <a:fld id="{10C140CD-8AED-46FF-A9A2-77308F3F39AE}" type="slidenum">
              <a:rPr lang="en-US" noProof="0" smtClean="0"/>
              <a:pPr/>
              <a:t>‹Nº›</a:t>
            </a:fld>
            <a:endParaRPr lang="en-US" noProof="0" dirty="0"/>
          </a:p>
        </p:txBody>
      </p:sp>
      <p:sp>
        <p:nvSpPr>
          <p:cNvPr id="5" name="Espace réservé du texte 4"/>
          <p:cNvSpPr>
            <a:spLocks noGrp="1"/>
          </p:cNvSpPr>
          <p:nvPr>
            <p:ph type="body" sz="quarter" idx="13" hasCustomPrompt="1"/>
          </p:nvPr>
        </p:nvSpPr>
        <p:spPr bwMode="gray">
          <a:xfrm>
            <a:off x="1150938" y="2461923"/>
            <a:ext cx="7092950" cy="1946565"/>
          </a:xfrm>
        </p:spPr>
        <p:txBody>
          <a:bodyPr/>
          <a:lstStyle>
            <a:lvl1pPr algn="l">
              <a:lnSpc>
                <a:spcPct val="95000"/>
              </a:lnSpc>
              <a:defRPr sz="3000">
                <a:solidFill>
                  <a:schemeClr val="bg1"/>
                </a:solidFill>
              </a:defRPr>
            </a:lvl1pPr>
          </a:lstStyle>
          <a:p>
            <a:pPr lvl="0"/>
            <a:r>
              <a:rPr lang="en-US" noProof="0" dirty="0"/>
              <a:t>Chapter title</a:t>
            </a:r>
          </a:p>
        </p:txBody>
      </p:sp>
      <p:pic>
        <p:nvPicPr>
          <p:cNvPr id="7" name="Imag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gray">
          <a:xfrm>
            <a:off x="7988224" y="4617830"/>
            <a:ext cx="827998" cy="186450"/>
          </a:xfrm>
          <a:prstGeom prst="rect">
            <a:avLst/>
          </a:prstGeom>
        </p:spPr>
      </p:pic>
    </p:spTree>
    <p:extLst>
      <p:ext uri="{BB962C8B-B14F-4D97-AF65-F5344CB8AC3E}">
        <p14:creationId xmlns:p14="http://schemas.microsoft.com/office/powerpoint/2010/main" val="1162003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bwMode="gray">
          <a:xfrm>
            <a:off x="358776" y="438663"/>
            <a:ext cx="8426450" cy="891380"/>
          </a:xfrm>
          <a:prstGeom prst="rect">
            <a:avLst/>
          </a:prstGeom>
        </p:spPr>
        <p:txBody>
          <a:bodyPr vert="horz" lIns="0" tIns="0" rIns="0" bIns="0" rtlCol="0" anchor="t" anchorCtr="0">
            <a:noAutofit/>
          </a:bodyPr>
          <a:lstStyle/>
          <a:p>
            <a:r>
              <a:rPr lang="en-US" noProof="0" dirty="0"/>
              <a:t>Title</a:t>
            </a:r>
          </a:p>
        </p:txBody>
      </p:sp>
      <p:sp>
        <p:nvSpPr>
          <p:cNvPr id="3" name="Espace réservé du texte 2"/>
          <p:cNvSpPr>
            <a:spLocks noGrp="1"/>
          </p:cNvSpPr>
          <p:nvPr>
            <p:ph type="body" idx="1"/>
          </p:nvPr>
        </p:nvSpPr>
        <p:spPr bwMode="gray">
          <a:xfrm>
            <a:off x="358775" y="1851671"/>
            <a:ext cx="8426450" cy="2556284"/>
          </a:xfrm>
          <a:prstGeom prst="rect">
            <a:avLst/>
          </a:prstGeom>
        </p:spPr>
        <p:txBody>
          <a:bodyPr vert="horz" lIns="0" tIns="0" rIns="0" bIns="0" rtlCol="0" anchor="t" anchorCtr="0">
            <a:noAutofit/>
          </a:bodyPr>
          <a:lstStyle/>
          <a:p>
            <a:pPr lvl="0"/>
            <a:r>
              <a:rPr lang="en-US" noProof="0" dirty="0"/>
              <a:t>Text level 1</a:t>
            </a:r>
          </a:p>
          <a:p>
            <a:pPr lvl="1"/>
            <a:r>
              <a:rPr lang="en-US" noProof="0" dirty="0"/>
              <a:t>Text level 2</a:t>
            </a:r>
          </a:p>
          <a:p>
            <a:pPr lvl="2"/>
            <a:r>
              <a:rPr lang="en-US" noProof="0" dirty="0"/>
              <a:t>Text level 3</a:t>
            </a:r>
          </a:p>
          <a:p>
            <a:pPr lvl="3"/>
            <a:r>
              <a:rPr lang="en-US" noProof="0" dirty="0"/>
              <a:t>Text level 4</a:t>
            </a:r>
          </a:p>
          <a:p>
            <a:pPr lvl="4"/>
            <a:r>
              <a:rPr lang="en-US" noProof="0" dirty="0"/>
              <a:t>Text level 5</a:t>
            </a:r>
          </a:p>
        </p:txBody>
      </p:sp>
      <p:sp>
        <p:nvSpPr>
          <p:cNvPr id="4" name="Espace réservé de la date 3"/>
          <p:cNvSpPr>
            <a:spLocks noGrp="1"/>
          </p:cNvSpPr>
          <p:nvPr>
            <p:ph type="dt" sz="half" idx="2"/>
          </p:nvPr>
        </p:nvSpPr>
        <p:spPr bwMode="gray">
          <a:xfrm>
            <a:off x="0" y="4803775"/>
            <a:ext cx="358776" cy="339726"/>
          </a:xfrm>
          <a:prstGeom prst="rect">
            <a:avLst/>
          </a:prstGeom>
        </p:spPr>
        <p:txBody>
          <a:bodyPr vert="horz" lIns="0" tIns="0" rIns="0" bIns="0" rtlCol="0" anchor="ctr" anchorCtr="0">
            <a:noAutofit/>
          </a:bodyPr>
          <a:lstStyle>
            <a:lvl1pPr algn="ctr">
              <a:defRPr sz="100">
                <a:solidFill>
                  <a:schemeClr val="bg1">
                    <a:alpha val="0"/>
                  </a:schemeClr>
                </a:solidFill>
              </a:defRPr>
            </a:lvl1pPr>
          </a:lstStyle>
          <a:p>
            <a:r>
              <a:rPr lang="es-ES" noProof="0"/>
              <a:t>Date</a:t>
            </a:r>
            <a:endParaRPr lang="en-US" noProof="0" dirty="0"/>
          </a:p>
        </p:txBody>
      </p:sp>
      <p:sp>
        <p:nvSpPr>
          <p:cNvPr id="5" name="Espace réservé du pied de page 4"/>
          <p:cNvSpPr>
            <a:spLocks noGrp="1"/>
          </p:cNvSpPr>
          <p:nvPr>
            <p:ph type="ftr" sz="quarter" idx="3"/>
          </p:nvPr>
        </p:nvSpPr>
        <p:spPr bwMode="gray">
          <a:xfrm>
            <a:off x="510421" y="4551970"/>
            <a:ext cx="6840000" cy="251805"/>
          </a:xfrm>
          <a:prstGeom prst="rect">
            <a:avLst/>
          </a:prstGeom>
        </p:spPr>
        <p:txBody>
          <a:bodyPr vert="horz" lIns="0" tIns="0" rIns="0" bIns="0" rtlCol="0" anchor="b" anchorCtr="0">
            <a:noAutofit/>
          </a:bodyPr>
          <a:lstStyle>
            <a:lvl1pPr algn="l">
              <a:defRPr sz="800">
                <a:solidFill>
                  <a:schemeClr val="accent4"/>
                </a:solidFill>
              </a:defRPr>
            </a:lvl1pPr>
          </a:lstStyle>
          <a:p>
            <a:r>
              <a:rPr lang="en-US" noProof="0"/>
              <a:t>Señales</a:t>
            </a:r>
            <a:endParaRPr lang="en-US" noProof="0" dirty="0"/>
          </a:p>
        </p:txBody>
      </p:sp>
      <p:sp>
        <p:nvSpPr>
          <p:cNvPr id="6" name="Espace réservé du numéro de diapositive 5"/>
          <p:cNvSpPr>
            <a:spLocks noGrp="1"/>
          </p:cNvSpPr>
          <p:nvPr>
            <p:ph type="sldNum" sz="quarter" idx="4"/>
          </p:nvPr>
        </p:nvSpPr>
        <p:spPr bwMode="gray">
          <a:xfrm>
            <a:off x="-508" y="4551970"/>
            <a:ext cx="432060" cy="251805"/>
          </a:xfrm>
          <a:prstGeom prst="rect">
            <a:avLst/>
          </a:prstGeom>
        </p:spPr>
        <p:txBody>
          <a:bodyPr vert="horz" lIns="0" tIns="0" rIns="0" bIns="0" rtlCol="0" anchor="b" anchorCtr="0">
            <a:noAutofit/>
          </a:bodyPr>
          <a:lstStyle>
            <a:lvl1pPr algn="r">
              <a:defRPr sz="800">
                <a:solidFill>
                  <a:schemeClr val="accent4"/>
                </a:solidFill>
              </a:defRPr>
            </a:lvl1pPr>
          </a:lstStyle>
          <a:p>
            <a:fld id="{733122C9-A0B9-462F-8757-0847AD287B63}" type="slidenum">
              <a:rPr lang="en-US" noProof="0" smtClean="0"/>
              <a:pPr/>
              <a:t>‹Nº›</a:t>
            </a:fld>
            <a:endParaRPr lang="en-US" noProof="0" dirty="0"/>
          </a:p>
        </p:txBody>
      </p:sp>
      <p:pic>
        <p:nvPicPr>
          <p:cNvPr id="8" name="Image 7"/>
          <p:cNvPicPr>
            <a:picLocks noChangeAspect="1"/>
          </p:cNvPicPr>
          <p:nvPr userDrawn="1"/>
        </p:nvPicPr>
        <p:blipFill>
          <a:blip r:embed="rId30" cstate="print">
            <a:extLst>
              <a:ext uri="{28A0092B-C50C-407E-A947-70E740481C1C}">
                <a14:useLocalDpi xmlns:a14="http://schemas.microsoft.com/office/drawing/2010/main" val="0"/>
              </a:ext>
            </a:extLst>
          </a:blip>
          <a:stretch>
            <a:fillRect/>
          </a:stretch>
        </p:blipFill>
        <p:spPr bwMode="gray">
          <a:xfrm>
            <a:off x="7988223" y="4617830"/>
            <a:ext cx="828000" cy="186450"/>
          </a:xfrm>
          <a:prstGeom prst="rect">
            <a:avLst/>
          </a:prstGeom>
        </p:spPr>
      </p:pic>
    </p:spTree>
  </p:cSld>
  <p:clrMap bg1="lt1" tx1="dk1" bg2="lt2" tx2="dk2" accent1="accent1" accent2="accent2" accent3="accent3" accent4="accent4" accent5="accent5" accent6="accent6" hlink="hlink" folHlink="folHlink"/>
  <p:sldLayoutIdLst>
    <p:sldLayoutId id="2147483808" r:id="rId1"/>
    <p:sldLayoutId id="2147483836" r:id="rId2"/>
    <p:sldLayoutId id="2147483821" r:id="rId3"/>
    <p:sldLayoutId id="2147483837" r:id="rId4"/>
    <p:sldLayoutId id="2147483809" r:id="rId5"/>
    <p:sldLayoutId id="2147483810" r:id="rId6"/>
    <p:sldLayoutId id="2147483822" r:id="rId7"/>
    <p:sldLayoutId id="2147483823" r:id="rId8"/>
    <p:sldLayoutId id="2147483824" r:id="rId9"/>
    <p:sldLayoutId id="2147483825" r:id="rId10"/>
    <p:sldLayoutId id="2147483826" r:id="rId11"/>
    <p:sldLayoutId id="2147483827" r:id="rId12"/>
    <p:sldLayoutId id="2147483828" r:id="rId13"/>
    <p:sldLayoutId id="2147483829" r:id="rId14"/>
    <p:sldLayoutId id="2147483830" r:id="rId15"/>
    <p:sldLayoutId id="2147483838" r:id="rId16"/>
    <p:sldLayoutId id="2147483831" r:id="rId17"/>
    <p:sldLayoutId id="2147483832" r:id="rId18"/>
    <p:sldLayoutId id="2147483833" r:id="rId19"/>
    <p:sldLayoutId id="2147483834" r:id="rId20"/>
    <p:sldLayoutId id="2147483811" r:id="rId21"/>
    <p:sldLayoutId id="2147483812" r:id="rId22"/>
    <p:sldLayoutId id="2147483813" r:id="rId23"/>
    <p:sldLayoutId id="2147483814" r:id="rId24"/>
    <p:sldLayoutId id="2147483815" r:id="rId25"/>
    <p:sldLayoutId id="2147483816" r:id="rId26"/>
    <p:sldLayoutId id="2147483817" r:id="rId27"/>
    <p:sldLayoutId id="2147483835" r:id="rId28"/>
  </p:sldLayoutIdLst>
  <p:hf hdr="0"/>
  <p:txStyles>
    <p:title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p:titleStyle>
    <p:bodyStyle>
      <a:lvl1pPr marL="0" indent="0" algn="ctr" defTabSz="914400" rtl="0" eaLnBrk="1" latinLnBrk="0" hangingPunct="1">
        <a:lnSpc>
          <a:spcPct val="100000"/>
        </a:lnSpc>
        <a:spcBef>
          <a:spcPts val="0"/>
        </a:spcBef>
        <a:buFont typeface="Arial" pitchFamily="34" charset="0"/>
        <a:buNone/>
        <a:defRPr sz="1100" kern="1200">
          <a:solidFill>
            <a:schemeClr val="accent4"/>
          </a:solidFill>
          <a:latin typeface="+mn-lt"/>
          <a:ea typeface="+mn-ea"/>
          <a:cs typeface="+mn-cs"/>
        </a:defRPr>
      </a:lvl1pPr>
      <a:lvl2pPr marL="109538" indent="-109538" algn="ctr" defTabSz="914400" rtl="0" eaLnBrk="1" latinLnBrk="0" hangingPunct="1">
        <a:lnSpc>
          <a:spcPct val="100000"/>
        </a:lnSpc>
        <a:spcBef>
          <a:spcPts val="0"/>
        </a:spcBef>
        <a:buFont typeface="Arial" pitchFamily="34" charset="0"/>
        <a:buChar char="•"/>
        <a:defRPr sz="1100" kern="1200">
          <a:solidFill>
            <a:schemeClr val="accent4"/>
          </a:solidFill>
          <a:latin typeface="+mn-lt"/>
          <a:ea typeface="+mn-ea"/>
          <a:cs typeface="+mn-cs"/>
        </a:defRPr>
      </a:lvl2pPr>
      <a:lvl3pPr marL="0" indent="0" algn="l" defTabSz="914400" rtl="0" eaLnBrk="1" latinLnBrk="0" hangingPunct="1">
        <a:lnSpc>
          <a:spcPct val="100000"/>
        </a:lnSpc>
        <a:spcBef>
          <a:spcPts val="0"/>
        </a:spcBef>
        <a:buSzPct val="100000"/>
        <a:buFont typeface="Arial" pitchFamily="34" charset="0"/>
        <a:buNone/>
        <a:defRPr sz="1100" kern="1200">
          <a:solidFill>
            <a:schemeClr val="accent4"/>
          </a:solidFill>
          <a:latin typeface="+mn-lt"/>
          <a:ea typeface="+mn-ea"/>
          <a:cs typeface="+mn-cs"/>
        </a:defRPr>
      </a:lvl3pPr>
      <a:lvl4pPr marL="108000" indent="-108000" algn="l" defTabSz="914400" rtl="0" eaLnBrk="1" latinLnBrk="0" hangingPunct="1">
        <a:lnSpc>
          <a:spcPct val="100000"/>
        </a:lnSpc>
        <a:spcBef>
          <a:spcPts val="0"/>
        </a:spcBef>
        <a:buSzPct val="100000"/>
        <a:buFont typeface="Arial" pitchFamily="34" charset="0"/>
        <a:buChar char="•"/>
        <a:defRPr sz="1100" kern="1200">
          <a:solidFill>
            <a:schemeClr val="accent4"/>
          </a:solidFill>
          <a:latin typeface="+mn-lt"/>
          <a:ea typeface="+mn-ea"/>
          <a:cs typeface="+mn-cs"/>
        </a:defRPr>
      </a:lvl4pPr>
      <a:lvl5pPr marL="216000" indent="-108000" algn="l" defTabSz="914400" rtl="0" eaLnBrk="1" latinLnBrk="0" hangingPunct="1">
        <a:lnSpc>
          <a:spcPct val="100000"/>
        </a:lnSpc>
        <a:spcBef>
          <a:spcPts val="0"/>
        </a:spcBef>
        <a:buSzPct val="100000"/>
        <a:buFont typeface="Arial" pitchFamily="34" charset="0"/>
        <a:buChar char="•"/>
        <a:tabLst/>
        <a:defRPr sz="1100" kern="1200">
          <a:solidFill>
            <a:schemeClr val="accent4"/>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jpg"/><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slideLayout" Target="../slideLayouts/slideLayout20.xml"/><Relationship Id="rId1" Type="http://schemas.openxmlformats.org/officeDocument/2006/relationships/video" Target="https://www.youtube.com/embed/ZuR5QTlfOzk"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20.xml"/><Relationship Id="rId5" Type="http://schemas.openxmlformats.org/officeDocument/2006/relationships/image" Target="../media/image24.emf"/><Relationship Id="rId4" Type="http://schemas.openxmlformats.org/officeDocument/2006/relationships/image" Target="../media/image23.emf"/></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0.xml"/><Relationship Id="rId5" Type="http://schemas.openxmlformats.org/officeDocument/2006/relationships/image" Target="../media/image28.png"/><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png"/><Relationship Id="rId1" Type="http://schemas.openxmlformats.org/officeDocument/2006/relationships/slideLayout" Target="../slideLayouts/slideLayout20.xml"/><Relationship Id="rId4" Type="http://schemas.openxmlformats.org/officeDocument/2006/relationships/image" Target="../media/image33.jpeg"/></Relationships>
</file>

<file path=ppt/slides/_rels/slide19.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emf"/><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image" Target="../media/image12.gif"/><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ous-titre 1"/>
          <p:cNvSpPr>
            <a:spLocks noGrp="1"/>
          </p:cNvSpPr>
          <p:nvPr>
            <p:ph type="subTitle" idx="1"/>
          </p:nvPr>
        </p:nvSpPr>
        <p:spPr/>
        <p:txBody>
          <a:bodyPr/>
          <a:lstStyle/>
          <a:p>
            <a:r>
              <a:rPr lang="en-US" dirty="0"/>
              <a:t>2022</a:t>
            </a:r>
          </a:p>
        </p:txBody>
      </p:sp>
      <p:sp>
        <p:nvSpPr>
          <p:cNvPr id="5" name="Espace réservé du texte 4"/>
          <p:cNvSpPr>
            <a:spLocks noGrp="1"/>
          </p:cNvSpPr>
          <p:nvPr>
            <p:ph type="body" sz="quarter" idx="13"/>
          </p:nvPr>
        </p:nvSpPr>
        <p:spPr/>
        <p:txBody>
          <a:bodyPr/>
          <a:lstStyle/>
          <a:p>
            <a:r>
              <a:rPr lang="es-ES" dirty="0"/>
              <a:t>Curso de inicialización a la señalización</a:t>
            </a:r>
          </a:p>
        </p:txBody>
      </p:sp>
    </p:spTree>
    <p:extLst>
      <p:ext uri="{BB962C8B-B14F-4D97-AF65-F5344CB8AC3E}">
        <p14:creationId xmlns:p14="http://schemas.microsoft.com/office/powerpoint/2010/main" val="26234249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10</a:t>
            </a:fld>
            <a:endParaRPr lang="fr-FR" dirty="0"/>
          </a:p>
        </p:txBody>
      </p:sp>
      <p:sp>
        <p:nvSpPr>
          <p:cNvPr id="13" name="Titre 6"/>
          <p:cNvSpPr txBox="1">
            <a:spLocks/>
          </p:cNvSpPr>
          <p:nvPr/>
        </p:nvSpPr>
        <p:spPr bwMode="gray">
          <a:xfrm>
            <a:off x="358776" y="438663"/>
            <a:ext cx="8426450" cy="296883"/>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a:lstStyle>
          <a:p>
            <a:r>
              <a:rPr lang="fr-FR" dirty="0">
                <a:solidFill>
                  <a:schemeClr val="tx2"/>
                </a:solidFill>
                <a:latin typeface="+mn-lt"/>
                <a:ea typeface="+mn-ea"/>
                <a:cs typeface="+mn-cs"/>
              </a:rPr>
              <a:t>2. </a:t>
            </a:r>
            <a:r>
              <a:rPr lang="fr-FR" dirty="0" err="1">
                <a:solidFill>
                  <a:schemeClr val="tx2"/>
                </a:solidFill>
                <a:latin typeface="+mn-lt"/>
                <a:ea typeface="+mn-ea"/>
                <a:cs typeface="+mn-cs"/>
              </a:rPr>
              <a:t>Tipos</a:t>
            </a:r>
            <a:r>
              <a:rPr lang="fr-FR" dirty="0">
                <a:solidFill>
                  <a:schemeClr val="tx2"/>
                </a:solidFill>
                <a:latin typeface="+mn-lt"/>
                <a:ea typeface="+mn-ea"/>
                <a:cs typeface="+mn-cs"/>
              </a:rPr>
              <a:t> de </a:t>
            </a:r>
            <a:r>
              <a:rPr lang="fr-FR" dirty="0" err="1">
                <a:solidFill>
                  <a:schemeClr val="tx2"/>
                </a:solidFill>
                <a:latin typeface="+mn-lt"/>
                <a:ea typeface="+mn-ea"/>
                <a:cs typeface="+mn-cs"/>
              </a:rPr>
              <a:t>aparatos</a:t>
            </a:r>
            <a:r>
              <a:rPr lang="fr-FR" dirty="0">
                <a:solidFill>
                  <a:schemeClr val="tx2"/>
                </a:solidFill>
                <a:latin typeface="+mn-lt"/>
                <a:ea typeface="+mn-ea"/>
                <a:cs typeface="+mn-cs"/>
              </a:rPr>
              <a:t> de </a:t>
            </a:r>
            <a:r>
              <a:rPr lang="fr-FR" dirty="0" err="1">
                <a:solidFill>
                  <a:schemeClr val="tx2"/>
                </a:solidFill>
                <a:latin typeface="+mn-lt"/>
                <a:ea typeface="+mn-ea"/>
                <a:cs typeface="+mn-cs"/>
              </a:rPr>
              <a:t>vía</a:t>
            </a:r>
            <a:r>
              <a:rPr lang="fr-FR" dirty="0">
                <a:solidFill>
                  <a:schemeClr val="tx2"/>
                </a:solidFill>
                <a:latin typeface="+mn-lt"/>
                <a:ea typeface="+mn-ea"/>
                <a:cs typeface="+mn-cs"/>
              </a:rPr>
              <a:t>. </a:t>
            </a:r>
            <a:r>
              <a:rPr lang="fr-FR" dirty="0" err="1">
                <a:solidFill>
                  <a:schemeClr val="tx2"/>
                </a:solidFill>
                <a:latin typeface="+mn-lt"/>
                <a:ea typeface="+mn-ea"/>
                <a:cs typeface="+mn-cs"/>
              </a:rPr>
              <a:t>Desvío</a:t>
            </a:r>
            <a:r>
              <a:rPr lang="fr-FR" dirty="0">
                <a:solidFill>
                  <a:schemeClr val="tx2"/>
                </a:solidFill>
                <a:latin typeface="+mn-lt"/>
                <a:ea typeface="+mn-ea"/>
                <a:cs typeface="+mn-cs"/>
              </a:rPr>
              <a:t>.</a:t>
            </a:r>
          </a:p>
          <a:p>
            <a:endParaRPr lang="fr-FR" sz="1400" b="0" dirty="0">
              <a:solidFill>
                <a:schemeClr val="tx1"/>
              </a:solidFill>
              <a:latin typeface="+mn-lt"/>
              <a:ea typeface="+mn-ea"/>
              <a:cs typeface="+mn-cs"/>
            </a:endParaRPr>
          </a:p>
          <a:p>
            <a:pPr algn="just">
              <a:lnSpc>
                <a:spcPct val="105000"/>
              </a:lnSpc>
            </a:pPr>
            <a:r>
              <a:rPr lang="es-ES" sz="1400" b="0" dirty="0">
                <a:solidFill>
                  <a:schemeClr val="tx1"/>
                </a:solidFill>
                <a:latin typeface="+mn-lt"/>
              </a:rPr>
              <a:t>El aparato de vía que forma el desvío se divide en tres partes principales: el cambio, una zona intermedia y el denominado cruzamiento, que es sin duda clave en el correcto funcionamiento.</a:t>
            </a:r>
          </a:p>
          <a:p>
            <a:pPr marL="285750" indent="-285750">
              <a:lnSpc>
                <a:spcPct val="105000"/>
              </a:lnSpc>
              <a:buFont typeface="Arial" panose="020B0604020202020204" pitchFamily="34" charset="0"/>
              <a:buChar char="•"/>
            </a:pPr>
            <a:r>
              <a:rPr lang="es-ES" altLang="es-ES" sz="1400" b="0" dirty="0">
                <a:solidFill>
                  <a:schemeClr val="tx1"/>
                </a:solidFill>
                <a:latin typeface="+mn-lt"/>
              </a:rPr>
              <a:t>El cambio, en el que se separan los hilos de las vías</a:t>
            </a:r>
          </a:p>
          <a:p>
            <a:pPr marL="285750" indent="-285750">
              <a:lnSpc>
                <a:spcPct val="105000"/>
              </a:lnSpc>
              <a:buFont typeface="Arial" panose="020B0604020202020204" pitchFamily="34" charset="0"/>
              <a:buChar char="•"/>
            </a:pPr>
            <a:r>
              <a:rPr lang="es-ES" altLang="es-ES" sz="1400" b="0" dirty="0">
                <a:solidFill>
                  <a:schemeClr val="tx1"/>
                </a:solidFill>
                <a:latin typeface="+mn-lt"/>
              </a:rPr>
              <a:t>Los carriles intermedios o de unión</a:t>
            </a:r>
          </a:p>
          <a:p>
            <a:pPr marL="285750" indent="-285750">
              <a:lnSpc>
                <a:spcPct val="105000"/>
              </a:lnSpc>
              <a:buFont typeface="Arial" panose="020B0604020202020204" pitchFamily="34" charset="0"/>
              <a:buChar char="•"/>
            </a:pPr>
            <a:r>
              <a:rPr lang="es-ES" altLang="es-ES" sz="1400" b="0" dirty="0">
                <a:solidFill>
                  <a:schemeClr val="tx1"/>
                </a:solidFill>
                <a:latin typeface="+mn-lt"/>
              </a:rPr>
              <a:t>El cruzamiento que es el lugar en que se produce el corte del carril derecho y/o izquierdo de la vía directa con el carril derecho y/o izquierdo de la vía desviada. </a:t>
            </a:r>
          </a:p>
        </p:txBody>
      </p:sp>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4241" y="2566762"/>
            <a:ext cx="2992296" cy="1805188"/>
          </a:xfrm>
          <a:prstGeom prst="rect">
            <a:avLst/>
          </a:prstGeom>
          <a:ln w="3175">
            <a:solidFill>
              <a:schemeClr val="tx1"/>
            </a:solidFill>
          </a:ln>
        </p:spPr>
      </p:pic>
      <p:pic>
        <p:nvPicPr>
          <p:cNvPr id="8" name="Imagen 7"/>
          <p:cNvPicPr>
            <a:picLocks noChangeAspect="1"/>
          </p:cNvPicPr>
          <p:nvPr/>
        </p:nvPicPr>
        <p:blipFill rotWithShape="1">
          <a:blip r:embed="rId3"/>
          <a:srcRect l="1662" r="5436"/>
          <a:stretch/>
        </p:blipFill>
        <p:spPr>
          <a:xfrm>
            <a:off x="4256664" y="2566762"/>
            <a:ext cx="3483688" cy="1805188"/>
          </a:xfrm>
          <a:prstGeom prst="rect">
            <a:avLst/>
          </a:prstGeom>
          <a:ln w="3175">
            <a:solidFill>
              <a:schemeClr val="tx1"/>
            </a:solidFill>
          </a:ln>
        </p:spPr>
      </p:pic>
    </p:spTree>
    <p:extLst>
      <p:ext uri="{BB962C8B-B14F-4D97-AF65-F5344CB8AC3E}">
        <p14:creationId xmlns:p14="http://schemas.microsoft.com/office/powerpoint/2010/main" val="31235945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11</a:t>
            </a:fld>
            <a:endParaRPr lang="fr-FR" dirty="0"/>
          </a:p>
        </p:txBody>
      </p:sp>
      <p:sp>
        <p:nvSpPr>
          <p:cNvPr id="13" name="Titre 6"/>
          <p:cNvSpPr txBox="1">
            <a:spLocks/>
          </p:cNvSpPr>
          <p:nvPr/>
        </p:nvSpPr>
        <p:spPr bwMode="gray">
          <a:xfrm>
            <a:off x="358776" y="411510"/>
            <a:ext cx="8426450" cy="296883"/>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a:lstStyle>
          <a:p>
            <a:r>
              <a:rPr lang="fr-FR" dirty="0">
                <a:solidFill>
                  <a:schemeClr val="tx2"/>
                </a:solidFill>
                <a:latin typeface="+mn-lt"/>
                <a:ea typeface="+mn-ea"/>
                <a:cs typeface="+mn-cs"/>
              </a:rPr>
              <a:t>2. </a:t>
            </a:r>
            <a:r>
              <a:rPr lang="fr-FR" dirty="0" err="1">
                <a:solidFill>
                  <a:schemeClr val="tx2"/>
                </a:solidFill>
                <a:latin typeface="+mn-lt"/>
                <a:ea typeface="+mn-ea"/>
                <a:cs typeface="+mn-cs"/>
              </a:rPr>
              <a:t>Tipos</a:t>
            </a:r>
            <a:r>
              <a:rPr lang="fr-FR" dirty="0">
                <a:solidFill>
                  <a:schemeClr val="tx2"/>
                </a:solidFill>
                <a:latin typeface="+mn-lt"/>
                <a:ea typeface="+mn-ea"/>
                <a:cs typeface="+mn-cs"/>
              </a:rPr>
              <a:t> de </a:t>
            </a:r>
            <a:r>
              <a:rPr lang="fr-FR" dirty="0" err="1">
                <a:solidFill>
                  <a:schemeClr val="tx2"/>
                </a:solidFill>
                <a:latin typeface="+mn-lt"/>
                <a:ea typeface="+mn-ea"/>
                <a:cs typeface="+mn-cs"/>
              </a:rPr>
              <a:t>aparatos</a:t>
            </a:r>
            <a:r>
              <a:rPr lang="fr-FR" dirty="0">
                <a:solidFill>
                  <a:schemeClr val="tx2"/>
                </a:solidFill>
                <a:latin typeface="+mn-lt"/>
                <a:ea typeface="+mn-ea"/>
                <a:cs typeface="+mn-cs"/>
              </a:rPr>
              <a:t> de </a:t>
            </a:r>
            <a:r>
              <a:rPr lang="fr-FR" dirty="0" err="1">
                <a:solidFill>
                  <a:schemeClr val="tx2"/>
                </a:solidFill>
                <a:latin typeface="+mn-lt"/>
                <a:ea typeface="+mn-ea"/>
                <a:cs typeface="+mn-cs"/>
              </a:rPr>
              <a:t>vía</a:t>
            </a:r>
            <a:r>
              <a:rPr lang="fr-FR" dirty="0">
                <a:solidFill>
                  <a:schemeClr val="tx2"/>
                </a:solidFill>
                <a:latin typeface="+mn-lt"/>
                <a:ea typeface="+mn-ea"/>
                <a:cs typeface="+mn-cs"/>
              </a:rPr>
              <a:t>. </a:t>
            </a:r>
            <a:r>
              <a:rPr lang="fr-FR" dirty="0" err="1">
                <a:solidFill>
                  <a:schemeClr val="tx2"/>
                </a:solidFill>
                <a:latin typeface="+mn-lt"/>
                <a:ea typeface="+mn-ea"/>
                <a:cs typeface="+mn-cs"/>
              </a:rPr>
              <a:t>Desvío</a:t>
            </a:r>
            <a:r>
              <a:rPr lang="fr-FR" dirty="0">
                <a:solidFill>
                  <a:schemeClr val="tx2"/>
                </a:solidFill>
                <a:latin typeface="+mn-lt"/>
                <a:ea typeface="+mn-ea"/>
                <a:cs typeface="+mn-cs"/>
              </a:rPr>
              <a:t>.</a:t>
            </a:r>
          </a:p>
          <a:p>
            <a:endParaRPr lang="fr-FR" sz="800" dirty="0">
              <a:solidFill>
                <a:schemeClr val="tx2"/>
              </a:solidFill>
              <a:latin typeface="+mn-lt"/>
              <a:ea typeface="+mn-ea"/>
              <a:cs typeface="+mn-cs"/>
            </a:endParaRPr>
          </a:p>
          <a:p>
            <a:pPr>
              <a:lnSpc>
                <a:spcPct val="100000"/>
              </a:lnSpc>
            </a:pPr>
            <a:r>
              <a:rPr lang="es-ES" sz="1400" b="0" dirty="0">
                <a:solidFill>
                  <a:schemeClr val="tx1"/>
                </a:solidFill>
                <a:latin typeface="+mn-lt"/>
              </a:rPr>
              <a:t>Los elementos de los que se componen son:</a:t>
            </a:r>
          </a:p>
          <a:p>
            <a:pPr>
              <a:lnSpc>
                <a:spcPct val="100000"/>
              </a:lnSpc>
            </a:pPr>
            <a:endParaRPr lang="es-ES" sz="800" b="0" dirty="0">
              <a:solidFill>
                <a:schemeClr val="tx1"/>
              </a:solidFill>
              <a:latin typeface="+mn-lt"/>
            </a:endParaRPr>
          </a:p>
          <a:p>
            <a:pPr marL="342900" indent="-342900">
              <a:lnSpc>
                <a:spcPct val="100000"/>
              </a:lnSpc>
              <a:buFont typeface="+mj-lt"/>
              <a:buAutoNum type="arabicPeriod"/>
            </a:pPr>
            <a:r>
              <a:rPr lang="es-ES" sz="1400" dirty="0">
                <a:solidFill>
                  <a:schemeClr val="tx1"/>
                </a:solidFill>
                <a:latin typeface="+mn-lt"/>
              </a:rPr>
              <a:t>Las agujas o espadines</a:t>
            </a:r>
            <a:r>
              <a:rPr lang="es-ES" sz="1400" b="0" dirty="0">
                <a:solidFill>
                  <a:schemeClr val="tx1"/>
                </a:solidFill>
                <a:latin typeface="+mn-lt"/>
              </a:rPr>
              <a:t> : son las piezas interiores del cambio, son móviles y giran respecto a uno de sus extremos.</a:t>
            </a:r>
          </a:p>
          <a:p>
            <a:pPr marL="342900" indent="-342900">
              <a:lnSpc>
                <a:spcPct val="100000"/>
              </a:lnSpc>
              <a:buFont typeface="+mj-lt"/>
              <a:buAutoNum type="arabicPeriod"/>
            </a:pPr>
            <a:r>
              <a:rPr lang="es-ES" sz="1400" dirty="0">
                <a:solidFill>
                  <a:schemeClr val="tx1"/>
                </a:solidFill>
                <a:latin typeface="+mn-lt"/>
              </a:rPr>
              <a:t>Las </a:t>
            </a:r>
            <a:r>
              <a:rPr lang="es-ES" sz="1400" dirty="0" err="1">
                <a:solidFill>
                  <a:schemeClr val="tx1"/>
                </a:solidFill>
                <a:latin typeface="+mn-lt"/>
              </a:rPr>
              <a:t>contraagujas</a:t>
            </a:r>
            <a:r>
              <a:rPr lang="es-ES" sz="1400" b="0" dirty="0">
                <a:solidFill>
                  <a:schemeClr val="tx1"/>
                </a:solidFill>
                <a:latin typeface="+mn-lt"/>
              </a:rPr>
              <a:t> : son las dos piezas fijas exteriores del cambio.</a:t>
            </a:r>
          </a:p>
          <a:p>
            <a:pPr marL="342900" indent="-342900">
              <a:lnSpc>
                <a:spcPct val="100000"/>
              </a:lnSpc>
              <a:buFont typeface="+mj-lt"/>
              <a:buAutoNum type="arabicPeriod"/>
            </a:pPr>
            <a:r>
              <a:rPr lang="es-ES" sz="1400" dirty="0">
                <a:solidFill>
                  <a:schemeClr val="tx1"/>
                </a:solidFill>
                <a:latin typeface="+mn-lt"/>
              </a:rPr>
              <a:t>Tirantes</a:t>
            </a:r>
            <a:r>
              <a:rPr lang="es-ES" sz="1400" b="0" dirty="0">
                <a:solidFill>
                  <a:schemeClr val="tx1"/>
                </a:solidFill>
                <a:latin typeface="+mn-lt"/>
              </a:rPr>
              <a:t> : son las piezas que unen las agujas, con el fin de solidarizar sus movimientos.</a:t>
            </a:r>
          </a:p>
          <a:p>
            <a:pPr marL="342900" indent="-342900">
              <a:lnSpc>
                <a:spcPct val="100000"/>
              </a:lnSpc>
              <a:buFont typeface="+mj-lt"/>
              <a:buAutoNum type="arabicPeriod"/>
            </a:pPr>
            <a:r>
              <a:rPr lang="es-ES" sz="1400" dirty="0">
                <a:solidFill>
                  <a:schemeClr val="tx1"/>
                </a:solidFill>
                <a:latin typeface="+mn-lt"/>
              </a:rPr>
              <a:t>Cerrojos de agujas</a:t>
            </a:r>
            <a:r>
              <a:rPr lang="es-ES" sz="1400" b="0" dirty="0">
                <a:solidFill>
                  <a:schemeClr val="tx1"/>
                </a:solidFill>
                <a:latin typeface="+mn-lt"/>
              </a:rPr>
              <a:t> : mantienen inmóviles la unión de aguja y </a:t>
            </a:r>
            <a:r>
              <a:rPr lang="es-ES" sz="1400" b="0" dirty="0" err="1">
                <a:solidFill>
                  <a:schemeClr val="tx1"/>
                </a:solidFill>
                <a:latin typeface="+mn-lt"/>
              </a:rPr>
              <a:t>contraaguja</a:t>
            </a:r>
            <a:r>
              <a:rPr lang="es-ES" sz="1400" b="0" dirty="0">
                <a:solidFill>
                  <a:schemeClr val="tx1"/>
                </a:solidFill>
                <a:latin typeface="+mn-lt"/>
              </a:rPr>
              <a:t>, evitando que se separen al paso de los trenes.</a:t>
            </a:r>
          </a:p>
          <a:p>
            <a:endParaRPr lang="fr-FR" dirty="0">
              <a:solidFill>
                <a:schemeClr val="tx2"/>
              </a:solidFill>
              <a:latin typeface="+mn-lt"/>
              <a:ea typeface="+mn-ea"/>
              <a:cs typeface="+mn-cs"/>
            </a:endParaRPr>
          </a:p>
          <a:p>
            <a:endParaRPr lang="fr-FR" sz="800" dirty="0">
              <a:solidFill>
                <a:schemeClr val="tx2"/>
              </a:solidFill>
              <a:latin typeface="+mn-lt"/>
              <a:ea typeface="+mn-ea"/>
              <a:cs typeface="+mn-cs"/>
            </a:endParaRPr>
          </a:p>
        </p:txBody>
      </p:sp>
      <p:pic>
        <p:nvPicPr>
          <p:cNvPr id="2050" name="Picture 2" descr="Imagen relaciona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59832" y="2355725"/>
            <a:ext cx="3090259" cy="24487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9243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12</a:t>
            </a:fld>
            <a:endParaRPr lang="fr-FR" dirty="0"/>
          </a:p>
        </p:txBody>
      </p:sp>
      <p:sp>
        <p:nvSpPr>
          <p:cNvPr id="13" name="Titre 6"/>
          <p:cNvSpPr txBox="1">
            <a:spLocks/>
          </p:cNvSpPr>
          <p:nvPr/>
        </p:nvSpPr>
        <p:spPr bwMode="gray">
          <a:xfrm>
            <a:off x="358776" y="411510"/>
            <a:ext cx="8426450" cy="296883"/>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a:lstStyle>
          <a:p>
            <a:r>
              <a:rPr lang="fr-FR" dirty="0">
                <a:solidFill>
                  <a:schemeClr val="tx2"/>
                </a:solidFill>
                <a:latin typeface="+mn-lt"/>
                <a:ea typeface="+mn-ea"/>
                <a:cs typeface="+mn-cs"/>
              </a:rPr>
              <a:t>2. </a:t>
            </a:r>
            <a:r>
              <a:rPr lang="fr-FR" dirty="0" err="1">
                <a:solidFill>
                  <a:schemeClr val="tx2"/>
                </a:solidFill>
                <a:latin typeface="+mn-lt"/>
                <a:ea typeface="+mn-ea"/>
                <a:cs typeface="+mn-cs"/>
              </a:rPr>
              <a:t>Tipos</a:t>
            </a:r>
            <a:r>
              <a:rPr lang="fr-FR" dirty="0">
                <a:solidFill>
                  <a:schemeClr val="tx2"/>
                </a:solidFill>
                <a:latin typeface="+mn-lt"/>
                <a:ea typeface="+mn-ea"/>
                <a:cs typeface="+mn-cs"/>
              </a:rPr>
              <a:t> de </a:t>
            </a:r>
            <a:r>
              <a:rPr lang="fr-FR" dirty="0" err="1">
                <a:solidFill>
                  <a:schemeClr val="tx2"/>
                </a:solidFill>
                <a:latin typeface="+mn-lt"/>
                <a:ea typeface="+mn-ea"/>
                <a:cs typeface="+mn-cs"/>
              </a:rPr>
              <a:t>aparatos</a:t>
            </a:r>
            <a:r>
              <a:rPr lang="fr-FR" dirty="0">
                <a:solidFill>
                  <a:schemeClr val="tx2"/>
                </a:solidFill>
                <a:latin typeface="+mn-lt"/>
                <a:ea typeface="+mn-ea"/>
                <a:cs typeface="+mn-cs"/>
              </a:rPr>
              <a:t> de </a:t>
            </a:r>
            <a:r>
              <a:rPr lang="fr-FR" dirty="0" err="1">
                <a:solidFill>
                  <a:schemeClr val="tx2"/>
                </a:solidFill>
                <a:latin typeface="+mn-lt"/>
                <a:ea typeface="+mn-ea"/>
                <a:cs typeface="+mn-cs"/>
              </a:rPr>
              <a:t>vía</a:t>
            </a:r>
            <a:r>
              <a:rPr lang="fr-FR" dirty="0">
                <a:solidFill>
                  <a:schemeClr val="tx2"/>
                </a:solidFill>
                <a:latin typeface="+mn-lt"/>
                <a:ea typeface="+mn-ea"/>
                <a:cs typeface="+mn-cs"/>
              </a:rPr>
              <a:t>. </a:t>
            </a:r>
            <a:r>
              <a:rPr lang="fr-FR" dirty="0" err="1">
                <a:solidFill>
                  <a:schemeClr val="tx2"/>
                </a:solidFill>
                <a:latin typeface="+mn-lt"/>
                <a:ea typeface="+mn-ea"/>
                <a:cs typeface="+mn-cs"/>
              </a:rPr>
              <a:t>Travesía</a:t>
            </a:r>
            <a:r>
              <a:rPr lang="fr-FR" dirty="0">
                <a:solidFill>
                  <a:schemeClr val="tx2"/>
                </a:solidFill>
                <a:latin typeface="+mn-lt"/>
                <a:ea typeface="+mn-ea"/>
                <a:cs typeface="+mn-cs"/>
              </a:rPr>
              <a:t>.</a:t>
            </a:r>
          </a:p>
          <a:p>
            <a:endParaRPr lang="fr-FR" sz="800" dirty="0">
              <a:solidFill>
                <a:schemeClr val="tx2"/>
              </a:solidFill>
              <a:latin typeface="+mn-lt"/>
              <a:ea typeface="+mn-ea"/>
              <a:cs typeface="+mn-cs"/>
            </a:endParaRPr>
          </a:p>
          <a:p>
            <a:pPr algn="just">
              <a:lnSpc>
                <a:spcPct val="100000"/>
              </a:lnSpc>
            </a:pPr>
            <a:r>
              <a:rPr lang="es-ES" sz="1400" b="0" dirty="0">
                <a:solidFill>
                  <a:schemeClr val="tx1"/>
                </a:solidFill>
                <a:latin typeface="+mn-lt"/>
              </a:rPr>
              <a:t>El cruzamiento consta de tres partes fundamentales: </a:t>
            </a:r>
            <a:r>
              <a:rPr lang="es-ES" sz="1400" dirty="0">
                <a:solidFill>
                  <a:schemeClr val="tx1"/>
                </a:solidFill>
                <a:latin typeface="+mn-lt"/>
              </a:rPr>
              <a:t>corazón, contracarriles y carriles exteriores</a:t>
            </a:r>
            <a:r>
              <a:rPr lang="es-ES" sz="1400" b="0" dirty="0">
                <a:solidFill>
                  <a:schemeClr val="tx1"/>
                </a:solidFill>
                <a:latin typeface="+mn-lt"/>
              </a:rPr>
              <a:t>. En el corazón es donde se materializa el corte de uno de los carriles de la vía directa con el de mano contraria de la desviada.</a:t>
            </a:r>
          </a:p>
          <a:p>
            <a:pPr algn="just">
              <a:lnSpc>
                <a:spcPct val="100000"/>
              </a:lnSpc>
            </a:pPr>
            <a:endParaRPr lang="es-ES" sz="800" b="0" dirty="0">
              <a:solidFill>
                <a:schemeClr val="tx1"/>
              </a:solidFill>
              <a:latin typeface="+mn-lt"/>
            </a:endParaRPr>
          </a:p>
          <a:p>
            <a:pPr algn="just">
              <a:lnSpc>
                <a:spcPct val="100000"/>
              </a:lnSpc>
            </a:pPr>
            <a:r>
              <a:rPr lang="es-ES" sz="1400" b="0" dirty="0">
                <a:solidFill>
                  <a:schemeClr val="tx1"/>
                </a:solidFill>
                <a:latin typeface="+mn-lt"/>
              </a:rPr>
              <a:t>El </a:t>
            </a:r>
            <a:r>
              <a:rPr lang="es-ES" sz="1400" dirty="0">
                <a:solidFill>
                  <a:schemeClr val="tx1"/>
                </a:solidFill>
                <a:latin typeface="+mn-lt"/>
              </a:rPr>
              <a:t>corazón del cruzamiento puede ser recto o curvo, en incluso de punta móvil</a:t>
            </a:r>
            <a:r>
              <a:rPr lang="es-ES" sz="1400" b="0" dirty="0">
                <a:solidFill>
                  <a:schemeClr val="tx1"/>
                </a:solidFill>
                <a:latin typeface="+mn-lt"/>
              </a:rPr>
              <a:t> en el caso de los desvíos de Alta Velocidad, no siendo en este caso necesario el empleo de contracarriles.</a:t>
            </a:r>
          </a:p>
          <a:p>
            <a:endParaRPr lang="fr-FR" dirty="0">
              <a:solidFill>
                <a:schemeClr val="tx2"/>
              </a:solidFill>
              <a:latin typeface="+mn-lt"/>
              <a:ea typeface="+mn-ea"/>
              <a:cs typeface="+mn-cs"/>
            </a:endParaRPr>
          </a:p>
          <a:p>
            <a:endParaRPr lang="fr-FR" sz="800" dirty="0">
              <a:solidFill>
                <a:schemeClr val="tx2"/>
              </a:solidFill>
              <a:latin typeface="+mn-lt"/>
              <a:ea typeface="+mn-ea"/>
              <a:cs typeface="+mn-cs"/>
            </a:endParaRPr>
          </a:p>
        </p:txBody>
      </p:sp>
      <p:pic>
        <p:nvPicPr>
          <p:cNvPr id="3074" name="Picture 2" descr="https://masqueingenieria.com/wp-content/uploads/cruzamiento-desvi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23728" y="2161529"/>
            <a:ext cx="4261696" cy="25200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28787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13</a:t>
            </a:fld>
            <a:endParaRPr lang="fr-FR" dirty="0"/>
          </a:p>
        </p:txBody>
      </p:sp>
      <p:sp>
        <p:nvSpPr>
          <p:cNvPr id="13" name="Titre 6"/>
          <p:cNvSpPr txBox="1">
            <a:spLocks/>
          </p:cNvSpPr>
          <p:nvPr/>
        </p:nvSpPr>
        <p:spPr bwMode="gray">
          <a:xfrm>
            <a:off x="358776" y="411510"/>
            <a:ext cx="8426450" cy="296883"/>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a:lstStyle>
          <a:p>
            <a:r>
              <a:rPr lang="fr-FR" dirty="0">
                <a:solidFill>
                  <a:schemeClr val="tx2"/>
                </a:solidFill>
                <a:latin typeface="+mn-lt"/>
                <a:ea typeface="+mn-ea"/>
                <a:cs typeface="+mn-cs"/>
              </a:rPr>
              <a:t>2. </a:t>
            </a:r>
            <a:r>
              <a:rPr lang="fr-FR" dirty="0" err="1">
                <a:solidFill>
                  <a:schemeClr val="tx2"/>
                </a:solidFill>
                <a:latin typeface="+mn-lt"/>
                <a:ea typeface="+mn-ea"/>
                <a:cs typeface="+mn-cs"/>
              </a:rPr>
              <a:t>Tipos</a:t>
            </a:r>
            <a:r>
              <a:rPr lang="fr-FR" dirty="0">
                <a:solidFill>
                  <a:schemeClr val="tx2"/>
                </a:solidFill>
                <a:latin typeface="+mn-lt"/>
                <a:ea typeface="+mn-ea"/>
                <a:cs typeface="+mn-cs"/>
              </a:rPr>
              <a:t> de </a:t>
            </a:r>
            <a:r>
              <a:rPr lang="fr-FR" dirty="0" err="1">
                <a:solidFill>
                  <a:schemeClr val="tx2"/>
                </a:solidFill>
                <a:latin typeface="+mn-lt"/>
                <a:ea typeface="+mn-ea"/>
                <a:cs typeface="+mn-cs"/>
              </a:rPr>
              <a:t>aparatos</a:t>
            </a:r>
            <a:r>
              <a:rPr lang="fr-FR" dirty="0">
                <a:solidFill>
                  <a:schemeClr val="tx2"/>
                </a:solidFill>
                <a:latin typeface="+mn-lt"/>
                <a:ea typeface="+mn-ea"/>
                <a:cs typeface="+mn-cs"/>
              </a:rPr>
              <a:t> de </a:t>
            </a:r>
            <a:r>
              <a:rPr lang="fr-FR" dirty="0" err="1">
                <a:solidFill>
                  <a:schemeClr val="tx2"/>
                </a:solidFill>
                <a:latin typeface="+mn-lt"/>
                <a:ea typeface="+mn-ea"/>
                <a:cs typeface="+mn-cs"/>
              </a:rPr>
              <a:t>vía</a:t>
            </a:r>
            <a:r>
              <a:rPr lang="fr-FR" dirty="0">
                <a:solidFill>
                  <a:schemeClr val="tx2"/>
                </a:solidFill>
                <a:latin typeface="+mn-lt"/>
                <a:ea typeface="+mn-ea"/>
                <a:cs typeface="+mn-cs"/>
              </a:rPr>
              <a:t>. </a:t>
            </a:r>
            <a:r>
              <a:rPr lang="fr-FR" dirty="0" err="1">
                <a:solidFill>
                  <a:schemeClr val="tx2"/>
                </a:solidFill>
                <a:latin typeface="+mn-lt"/>
                <a:ea typeface="+mn-ea"/>
                <a:cs typeface="+mn-cs"/>
              </a:rPr>
              <a:t>Travesía</a:t>
            </a:r>
            <a:r>
              <a:rPr lang="fr-FR" dirty="0">
                <a:solidFill>
                  <a:schemeClr val="tx2"/>
                </a:solidFill>
                <a:latin typeface="+mn-lt"/>
                <a:ea typeface="+mn-ea"/>
                <a:cs typeface="+mn-cs"/>
              </a:rPr>
              <a:t>.</a:t>
            </a:r>
          </a:p>
          <a:p>
            <a:endParaRPr lang="fr-FR" sz="800" dirty="0">
              <a:solidFill>
                <a:schemeClr val="tx2"/>
              </a:solidFill>
              <a:latin typeface="+mn-lt"/>
              <a:ea typeface="+mn-ea"/>
              <a:cs typeface="+mn-cs"/>
            </a:endParaRPr>
          </a:p>
          <a:p>
            <a:endParaRPr lang="fr-FR" sz="800" dirty="0">
              <a:solidFill>
                <a:schemeClr val="tx2"/>
              </a:solidFill>
              <a:latin typeface="+mn-lt"/>
              <a:ea typeface="+mn-ea"/>
              <a:cs typeface="+mn-cs"/>
            </a:endParaRPr>
          </a:p>
        </p:txBody>
      </p:sp>
      <p:pic>
        <p:nvPicPr>
          <p:cNvPr id="7" name="Picture 2" descr="Imagen relaciona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20072" y="1067917"/>
            <a:ext cx="3774182" cy="3124529"/>
          </a:xfrm>
          <a:prstGeom prst="rect">
            <a:avLst/>
          </a:prstGeom>
          <a:noFill/>
          <a:extLst>
            <a:ext uri="{909E8E84-426E-40DD-AFC4-6F175D3DCCD1}">
              <a14:hiddenFill xmlns:a14="http://schemas.microsoft.com/office/drawing/2010/main">
                <a:solidFill>
                  <a:srgbClr val="FFFFFF"/>
                </a:solidFill>
              </a14:hiddenFill>
            </a:ext>
          </a:extLst>
        </p:spPr>
      </p:pic>
      <p:sp>
        <p:nvSpPr>
          <p:cNvPr id="2" name="CuadroTexto 1"/>
          <p:cNvSpPr txBox="1"/>
          <p:nvPr/>
        </p:nvSpPr>
        <p:spPr>
          <a:xfrm>
            <a:off x="215522" y="699542"/>
            <a:ext cx="5292582" cy="4308872"/>
          </a:xfrm>
          <a:prstGeom prst="rect">
            <a:avLst/>
          </a:prstGeom>
          <a:noFill/>
        </p:spPr>
        <p:txBody>
          <a:bodyPr wrap="square" rtlCol="0">
            <a:spAutoFit/>
          </a:bodyPr>
          <a:lstStyle/>
          <a:p>
            <a:pPr algn="just">
              <a:lnSpc>
                <a:spcPct val="100000"/>
              </a:lnSpc>
            </a:pPr>
            <a:r>
              <a:rPr lang="es-ES" sz="1400" dirty="0"/>
              <a:t>Los elementos de los que se componen son:</a:t>
            </a:r>
            <a:endParaRPr lang="es-ES" sz="800" dirty="0"/>
          </a:p>
          <a:p>
            <a:pPr marL="342900" indent="-342900" algn="just">
              <a:lnSpc>
                <a:spcPct val="100000"/>
              </a:lnSpc>
              <a:buFont typeface="+mj-lt"/>
              <a:buAutoNum type="arabicPeriod"/>
            </a:pPr>
            <a:r>
              <a:rPr lang="es-ES" sz="1400" b="1" dirty="0"/>
              <a:t>La laguna: </a:t>
            </a:r>
            <a:r>
              <a:rPr lang="es-ES" sz="1400" dirty="0"/>
              <a:t>zona de discontinuidad de los carriles en la que el centro de la llanta no tiene punto de apoyo.</a:t>
            </a:r>
          </a:p>
          <a:p>
            <a:pPr marL="342900" indent="-342900" algn="just">
              <a:lnSpc>
                <a:spcPct val="100000"/>
              </a:lnSpc>
              <a:buFont typeface="+mj-lt"/>
              <a:buAutoNum type="arabicPeriod"/>
            </a:pPr>
            <a:r>
              <a:rPr lang="es-ES" sz="1400" b="1" dirty="0"/>
              <a:t>Las patas de liebre:</a:t>
            </a:r>
            <a:r>
              <a:rPr lang="es-ES" sz="1400" dirty="0"/>
              <a:t> zona del cruzamiento en que se apoyan los extremos de las llantas de las ruedas del tren al llegar a la zona de la laguna. Sus extremos son abiertos, con el fin de evitar choques con las pestañas de las ruedas.</a:t>
            </a:r>
          </a:p>
          <a:p>
            <a:pPr marL="342900" indent="-342900" algn="just">
              <a:lnSpc>
                <a:spcPct val="100000"/>
              </a:lnSpc>
              <a:buFont typeface="+mj-lt"/>
              <a:buAutoNum type="arabicPeriod"/>
            </a:pPr>
            <a:r>
              <a:rPr lang="es-ES" sz="1400" b="1" dirty="0"/>
              <a:t>Contracarriles:</a:t>
            </a:r>
            <a:r>
              <a:rPr lang="es-ES" sz="1400" dirty="0"/>
              <a:t> sirven de guía a las ruedas exteriores al cruzamiento cuando las otras ruedas pasan por la laguna. Tienen una longitud entre 3 y 5 metros y su altura es de 20 mm, ligeramente superior a la de las vías. Sus extremos son abiertos, con el fin de evitar choques con las pestañas de las ruedas.</a:t>
            </a:r>
          </a:p>
          <a:p>
            <a:pPr marL="342900" indent="-342900" algn="just">
              <a:lnSpc>
                <a:spcPct val="100000"/>
              </a:lnSpc>
              <a:buFont typeface="+mj-lt"/>
              <a:buAutoNum type="arabicPeriod"/>
            </a:pPr>
            <a:r>
              <a:rPr lang="es-ES" sz="1400" b="1" dirty="0"/>
              <a:t>Punta de corazón :</a:t>
            </a:r>
            <a:r>
              <a:rPr lang="es-ES" sz="1400" dirty="0"/>
              <a:t> es el punto de intersección de los dos carriles.</a:t>
            </a:r>
          </a:p>
          <a:p>
            <a:pPr marL="342900" indent="-342900" algn="just">
              <a:lnSpc>
                <a:spcPct val="100000"/>
              </a:lnSpc>
              <a:buFont typeface="+mj-lt"/>
              <a:buAutoNum type="arabicPeriod"/>
            </a:pPr>
            <a:r>
              <a:rPr lang="es-ES" sz="1400" b="1" dirty="0"/>
              <a:t>Angulo de cruzamiento :</a:t>
            </a:r>
            <a:r>
              <a:rPr lang="es-ES" sz="1400" dirty="0"/>
              <a:t> dibujado en la figura con el valor a . El valor de su tangente está comprendido entre 0,13 y 0,07.</a:t>
            </a:r>
          </a:p>
          <a:p>
            <a:endParaRPr lang="fr-FR" sz="1400" dirty="0">
              <a:solidFill>
                <a:schemeClr val="tx2"/>
              </a:solidFill>
            </a:endParaRPr>
          </a:p>
        </p:txBody>
      </p:sp>
    </p:spTree>
    <p:extLst>
      <p:ext uri="{BB962C8B-B14F-4D97-AF65-F5344CB8AC3E}">
        <p14:creationId xmlns:p14="http://schemas.microsoft.com/office/powerpoint/2010/main" val="18516696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14</a:t>
            </a:fld>
            <a:endParaRPr lang="fr-FR" dirty="0"/>
          </a:p>
        </p:txBody>
      </p:sp>
      <p:sp>
        <p:nvSpPr>
          <p:cNvPr id="13" name="Titre 6"/>
          <p:cNvSpPr txBox="1">
            <a:spLocks/>
          </p:cNvSpPr>
          <p:nvPr/>
        </p:nvSpPr>
        <p:spPr bwMode="gray">
          <a:xfrm>
            <a:off x="358776" y="438663"/>
            <a:ext cx="8426450" cy="296883"/>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a:lstStyle>
          <a:p>
            <a:r>
              <a:rPr lang="fr-FR" dirty="0">
                <a:solidFill>
                  <a:schemeClr val="tx2"/>
                </a:solidFill>
                <a:latin typeface="+mn-lt"/>
                <a:ea typeface="+mn-ea"/>
                <a:cs typeface="+mn-cs"/>
              </a:rPr>
              <a:t>APARATOS DE VÍA</a:t>
            </a:r>
          </a:p>
          <a:p>
            <a:endParaRPr lang="fr-FR" sz="800" dirty="0">
              <a:solidFill>
                <a:schemeClr val="tx2"/>
              </a:solidFill>
              <a:latin typeface="+mn-lt"/>
              <a:ea typeface="+mn-ea"/>
              <a:cs typeface="+mn-cs"/>
            </a:endParaRPr>
          </a:p>
          <a:p>
            <a:pPr algn="just"/>
            <a:endParaRPr lang="fr-FR" sz="800" dirty="0">
              <a:solidFill>
                <a:schemeClr val="tx2"/>
              </a:solidFill>
              <a:latin typeface="+mn-lt"/>
              <a:ea typeface="+mn-ea"/>
              <a:cs typeface="+mn-cs"/>
            </a:endParaRPr>
          </a:p>
          <a:p>
            <a:pPr algn="just"/>
            <a:endParaRPr lang="fr-FR" sz="800" dirty="0">
              <a:solidFill>
                <a:schemeClr val="tx2"/>
              </a:solidFill>
              <a:latin typeface="+mn-lt"/>
              <a:ea typeface="+mn-ea"/>
              <a:cs typeface="+mn-cs"/>
            </a:endParaRPr>
          </a:p>
        </p:txBody>
      </p:sp>
      <p:pic>
        <p:nvPicPr>
          <p:cNvPr id="6" name="ZuR5QTlfOzk"/>
          <p:cNvPicPr>
            <a:picLocks noRot="1" noChangeAspect="1"/>
          </p:cNvPicPr>
          <p:nvPr>
            <a:videoFile r:link="rId1"/>
          </p:nvPr>
        </p:nvPicPr>
        <p:blipFill>
          <a:blip r:embed="rId3"/>
          <a:stretch>
            <a:fillRect/>
          </a:stretch>
        </p:blipFill>
        <p:spPr>
          <a:xfrm>
            <a:off x="2339752" y="1296144"/>
            <a:ext cx="4572000" cy="2571750"/>
          </a:xfrm>
          <a:prstGeom prst="rect">
            <a:avLst/>
          </a:prstGeom>
        </p:spPr>
      </p:pic>
    </p:spTree>
    <p:extLst>
      <p:ext uri="{BB962C8B-B14F-4D97-AF65-F5344CB8AC3E}">
        <p14:creationId xmlns:p14="http://schemas.microsoft.com/office/powerpoint/2010/main" val="29690152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15</a:t>
            </a:fld>
            <a:endParaRPr lang="fr-FR" dirty="0"/>
          </a:p>
        </p:txBody>
      </p:sp>
      <p:sp>
        <p:nvSpPr>
          <p:cNvPr id="13" name="Titre 6"/>
          <p:cNvSpPr txBox="1">
            <a:spLocks/>
          </p:cNvSpPr>
          <p:nvPr/>
        </p:nvSpPr>
        <p:spPr bwMode="gray">
          <a:xfrm>
            <a:off x="358776" y="411510"/>
            <a:ext cx="8426450" cy="296883"/>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a:lstStyle>
          <a:p>
            <a:r>
              <a:rPr lang="fr-FR" dirty="0">
                <a:solidFill>
                  <a:schemeClr val="tx2"/>
                </a:solidFill>
                <a:latin typeface="+mn-lt"/>
                <a:ea typeface="+mn-ea"/>
                <a:cs typeface="+mn-cs"/>
              </a:rPr>
              <a:t>2. </a:t>
            </a:r>
            <a:r>
              <a:rPr lang="fr-FR" dirty="0" err="1">
                <a:solidFill>
                  <a:schemeClr val="tx2"/>
                </a:solidFill>
                <a:latin typeface="+mn-lt"/>
                <a:ea typeface="+mn-ea"/>
                <a:cs typeface="+mn-cs"/>
              </a:rPr>
              <a:t>Tipos</a:t>
            </a:r>
            <a:r>
              <a:rPr lang="fr-FR" dirty="0">
                <a:solidFill>
                  <a:schemeClr val="tx2"/>
                </a:solidFill>
                <a:latin typeface="+mn-lt"/>
                <a:ea typeface="+mn-ea"/>
                <a:cs typeface="+mn-cs"/>
              </a:rPr>
              <a:t> de </a:t>
            </a:r>
            <a:r>
              <a:rPr lang="fr-FR" dirty="0" err="1">
                <a:solidFill>
                  <a:schemeClr val="tx2"/>
                </a:solidFill>
                <a:latin typeface="+mn-lt"/>
                <a:ea typeface="+mn-ea"/>
                <a:cs typeface="+mn-cs"/>
              </a:rPr>
              <a:t>aparatos</a:t>
            </a:r>
            <a:r>
              <a:rPr lang="fr-FR" dirty="0">
                <a:solidFill>
                  <a:schemeClr val="tx2"/>
                </a:solidFill>
                <a:latin typeface="+mn-lt"/>
                <a:ea typeface="+mn-ea"/>
                <a:cs typeface="+mn-cs"/>
              </a:rPr>
              <a:t> de </a:t>
            </a:r>
            <a:r>
              <a:rPr lang="fr-FR" dirty="0" err="1">
                <a:solidFill>
                  <a:schemeClr val="tx2"/>
                </a:solidFill>
                <a:latin typeface="+mn-lt"/>
                <a:ea typeface="+mn-ea"/>
                <a:cs typeface="+mn-cs"/>
              </a:rPr>
              <a:t>vía</a:t>
            </a:r>
            <a:r>
              <a:rPr lang="fr-FR" dirty="0">
                <a:solidFill>
                  <a:schemeClr val="tx2"/>
                </a:solidFill>
                <a:latin typeface="+mn-lt"/>
                <a:ea typeface="+mn-ea"/>
                <a:cs typeface="+mn-cs"/>
              </a:rPr>
              <a:t>. </a:t>
            </a:r>
            <a:r>
              <a:rPr lang="fr-FR" dirty="0" err="1">
                <a:solidFill>
                  <a:schemeClr val="tx2"/>
                </a:solidFill>
                <a:latin typeface="+mn-lt"/>
                <a:ea typeface="+mn-ea"/>
                <a:cs typeface="+mn-cs"/>
              </a:rPr>
              <a:t>Travesía</a:t>
            </a:r>
            <a:r>
              <a:rPr lang="fr-FR" dirty="0">
                <a:solidFill>
                  <a:schemeClr val="tx2"/>
                </a:solidFill>
                <a:latin typeface="+mn-lt"/>
                <a:ea typeface="+mn-ea"/>
                <a:cs typeface="+mn-cs"/>
              </a:rPr>
              <a:t>.</a:t>
            </a:r>
          </a:p>
          <a:p>
            <a:endParaRPr lang="fr-FR" sz="800" dirty="0">
              <a:solidFill>
                <a:schemeClr val="tx2"/>
              </a:solidFill>
              <a:latin typeface="+mn-lt"/>
              <a:ea typeface="+mn-ea"/>
              <a:cs typeface="+mn-cs"/>
            </a:endParaRPr>
          </a:p>
          <a:p>
            <a:pPr algn="just">
              <a:lnSpc>
                <a:spcPct val="100000"/>
              </a:lnSpc>
            </a:pPr>
            <a:r>
              <a:rPr lang="es-ES" sz="1400" dirty="0">
                <a:solidFill>
                  <a:schemeClr val="tx1"/>
                </a:solidFill>
                <a:latin typeface="+mn-lt"/>
              </a:rPr>
              <a:t>TIPOS DE TRAVESÍAS</a:t>
            </a:r>
          </a:p>
          <a:p>
            <a:pPr algn="just">
              <a:lnSpc>
                <a:spcPct val="100000"/>
              </a:lnSpc>
            </a:pPr>
            <a:endParaRPr lang="es-ES" sz="1400" b="0" dirty="0">
              <a:solidFill>
                <a:schemeClr val="tx1"/>
              </a:solidFill>
              <a:latin typeface="+mn-lt"/>
            </a:endParaRPr>
          </a:p>
          <a:p>
            <a:endParaRPr lang="fr-FR" sz="800" dirty="0">
              <a:solidFill>
                <a:schemeClr val="tx2"/>
              </a:solidFill>
              <a:latin typeface="+mn-lt"/>
              <a:ea typeface="+mn-ea"/>
              <a:cs typeface="+mn-cs"/>
            </a:endParaRPr>
          </a:p>
        </p:txBody>
      </p:sp>
      <p:pic>
        <p:nvPicPr>
          <p:cNvPr id="8" name="Imagen 7"/>
          <p:cNvPicPr>
            <a:picLocks noChangeAspect="1"/>
          </p:cNvPicPr>
          <p:nvPr/>
        </p:nvPicPr>
        <p:blipFill>
          <a:blip r:embed="rId2"/>
          <a:stretch>
            <a:fillRect/>
          </a:stretch>
        </p:blipFill>
        <p:spPr>
          <a:xfrm>
            <a:off x="3131840" y="1202803"/>
            <a:ext cx="2508194" cy="1159641"/>
          </a:xfrm>
          <a:prstGeom prst="rect">
            <a:avLst/>
          </a:prstGeom>
        </p:spPr>
      </p:pic>
      <p:pic>
        <p:nvPicPr>
          <p:cNvPr id="9" name="Imagen 8"/>
          <p:cNvPicPr>
            <a:picLocks noChangeAspect="1"/>
          </p:cNvPicPr>
          <p:nvPr/>
        </p:nvPicPr>
        <p:blipFill>
          <a:blip r:embed="rId3"/>
          <a:stretch>
            <a:fillRect/>
          </a:stretch>
        </p:blipFill>
        <p:spPr>
          <a:xfrm>
            <a:off x="3162863" y="2938207"/>
            <a:ext cx="2671063" cy="1038000"/>
          </a:xfrm>
          <a:prstGeom prst="rect">
            <a:avLst/>
          </a:prstGeom>
        </p:spPr>
      </p:pic>
      <p:pic>
        <p:nvPicPr>
          <p:cNvPr id="10" name="Imagen 9"/>
          <p:cNvPicPr>
            <a:picLocks noChangeAspect="1"/>
          </p:cNvPicPr>
          <p:nvPr/>
        </p:nvPicPr>
        <p:blipFill rotWithShape="1">
          <a:blip r:embed="rId4"/>
          <a:srcRect t="20830"/>
          <a:stretch/>
        </p:blipFill>
        <p:spPr>
          <a:xfrm>
            <a:off x="6272588" y="1014356"/>
            <a:ext cx="1368106" cy="1611469"/>
          </a:xfrm>
          <a:prstGeom prst="rect">
            <a:avLst/>
          </a:prstGeom>
        </p:spPr>
      </p:pic>
      <p:pic>
        <p:nvPicPr>
          <p:cNvPr id="11" name="Imagen 10"/>
          <p:cNvPicPr>
            <a:picLocks noChangeAspect="1"/>
          </p:cNvPicPr>
          <p:nvPr/>
        </p:nvPicPr>
        <p:blipFill rotWithShape="1">
          <a:blip r:embed="rId5"/>
          <a:srcRect t="12454" r="3159" b="9044"/>
          <a:stretch/>
        </p:blipFill>
        <p:spPr>
          <a:xfrm>
            <a:off x="6236974" y="2833245"/>
            <a:ext cx="1403719" cy="1525866"/>
          </a:xfrm>
          <a:prstGeom prst="rect">
            <a:avLst/>
          </a:prstGeom>
        </p:spPr>
      </p:pic>
      <p:sp>
        <p:nvSpPr>
          <p:cNvPr id="12" name="Marcador de texto 5"/>
          <p:cNvSpPr>
            <a:spLocks noGrp="1"/>
          </p:cNvSpPr>
          <p:nvPr>
            <p:ph type="body" sz="quarter" idx="13"/>
          </p:nvPr>
        </p:nvSpPr>
        <p:spPr>
          <a:xfrm>
            <a:off x="431552" y="1243382"/>
            <a:ext cx="2197000" cy="576709"/>
          </a:xfrm>
        </p:spPr>
        <p:txBody>
          <a:bodyPr/>
          <a:lstStyle/>
          <a:p>
            <a:pPr algn="just"/>
            <a:r>
              <a:rPr lang="es-ES" sz="1400" b="1" dirty="0">
                <a:solidFill>
                  <a:schemeClr val="tx1"/>
                </a:solidFill>
              </a:rPr>
              <a:t>Sencillo: </a:t>
            </a:r>
            <a:r>
              <a:rPr lang="es-ES" sz="1400" dirty="0">
                <a:solidFill>
                  <a:schemeClr val="tx1"/>
                </a:solidFill>
              </a:rPr>
              <a:t>Compuesta por dos cambios mediante los cuales pueden desviarse las circulaciones a sus dos ramales</a:t>
            </a:r>
          </a:p>
        </p:txBody>
      </p:sp>
      <p:sp>
        <p:nvSpPr>
          <p:cNvPr id="14" name="Marcador de texto 5"/>
          <p:cNvSpPr>
            <a:spLocks noGrp="1"/>
          </p:cNvSpPr>
          <p:nvPr>
            <p:ph type="body" sz="quarter" idx="13"/>
          </p:nvPr>
        </p:nvSpPr>
        <p:spPr>
          <a:xfrm>
            <a:off x="442986" y="3047159"/>
            <a:ext cx="2185566" cy="1108767"/>
          </a:xfrm>
        </p:spPr>
        <p:txBody>
          <a:bodyPr/>
          <a:lstStyle/>
          <a:p>
            <a:pPr algn="just"/>
            <a:r>
              <a:rPr lang="es-ES" sz="1400" b="1" dirty="0">
                <a:solidFill>
                  <a:schemeClr val="tx1"/>
                </a:solidFill>
              </a:rPr>
              <a:t>Doble: </a:t>
            </a:r>
            <a:r>
              <a:rPr lang="es-ES" sz="1400" dirty="0">
                <a:solidFill>
                  <a:schemeClr val="tx1"/>
                </a:solidFill>
              </a:rPr>
              <a:t>Compuesta por cuatro cambios mediante los cuales pueden desviarse las circulaciones a sus cuatro ramales</a:t>
            </a:r>
          </a:p>
        </p:txBody>
      </p:sp>
    </p:spTree>
    <p:extLst>
      <p:ext uri="{BB962C8B-B14F-4D97-AF65-F5344CB8AC3E}">
        <p14:creationId xmlns:p14="http://schemas.microsoft.com/office/powerpoint/2010/main" val="2622847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16</a:t>
            </a:fld>
            <a:endParaRPr lang="fr-FR" dirty="0"/>
          </a:p>
        </p:txBody>
      </p:sp>
      <p:sp>
        <p:nvSpPr>
          <p:cNvPr id="13" name="Titre 6"/>
          <p:cNvSpPr txBox="1">
            <a:spLocks/>
          </p:cNvSpPr>
          <p:nvPr/>
        </p:nvSpPr>
        <p:spPr bwMode="gray">
          <a:xfrm>
            <a:off x="358776" y="438663"/>
            <a:ext cx="8426450" cy="296883"/>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a:lstStyle>
          <a:p>
            <a:r>
              <a:rPr lang="fr-FR" dirty="0">
                <a:solidFill>
                  <a:schemeClr val="tx2"/>
                </a:solidFill>
                <a:latin typeface="+mn-lt"/>
                <a:ea typeface="+mn-ea"/>
                <a:cs typeface="+mn-cs"/>
              </a:rPr>
              <a:t>2. </a:t>
            </a:r>
            <a:r>
              <a:rPr lang="fr-FR" dirty="0" err="1">
                <a:solidFill>
                  <a:schemeClr val="tx2"/>
                </a:solidFill>
                <a:latin typeface="+mn-lt"/>
                <a:ea typeface="+mn-ea"/>
                <a:cs typeface="+mn-cs"/>
              </a:rPr>
              <a:t>Tipos</a:t>
            </a:r>
            <a:r>
              <a:rPr lang="fr-FR" dirty="0">
                <a:solidFill>
                  <a:schemeClr val="tx2"/>
                </a:solidFill>
                <a:latin typeface="+mn-lt"/>
                <a:ea typeface="+mn-ea"/>
                <a:cs typeface="+mn-cs"/>
              </a:rPr>
              <a:t> de </a:t>
            </a:r>
            <a:r>
              <a:rPr lang="fr-FR" dirty="0" err="1">
                <a:solidFill>
                  <a:schemeClr val="tx2"/>
                </a:solidFill>
                <a:latin typeface="+mn-lt"/>
                <a:ea typeface="+mn-ea"/>
                <a:cs typeface="+mn-cs"/>
              </a:rPr>
              <a:t>aparatos</a:t>
            </a:r>
            <a:r>
              <a:rPr lang="fr-FR" dirty="0">
                <a:solidFill>
                  <a:schemeClr val="tx2"/>
                </a:solidFill>
                <a:latin typeface="+mn-lt"/>
                <a:ea typeface="+mn-ea"/>
                <a:cs typeface="+mn-cs"/>
              </a:rPr>
              <a:t> de </a:t>
            </a:r>
            <a:r>
              <a:rPr lang="fr-FR" dirty="0" err="1">
                <a:solidFill>
                  <a:schemeClr val="tx2"/>
                </a:solidFill>
                <a:latin typeface="+mn-lt"/>
                <a:ea typeface="+mn-ea"/>
                <a:cs typeface="+mn-cs"/>
              </a:rPr>
              <a:t>vía</a:t>
            </a:r>
            <a:r>
              <a:rPr lang="fr-FR" dirty="0">
                <a:solidFill>
                  <a:schemeClr val="tx2"/>
                </a:solidFill>
                <a:latin typeface="+mn-lt"/>
                <a:ea typeface="+mn-ea"/>
                <a:cs typeface="+mn-cs"/>
              </a:rPr>
              <a:t>. </a:t>
            </a:r>
          </a:p>
          <a:p>
            <a:endParaRPr lang="fr-FR" sz="800" dirty="0">
              <a:solidFill>
                <a:schemeClr val="tx2"/>
              </a:solidFill>
              <a:latin typeface="+mn-lt"/>
              <a:ea typeface="+mn-ea"/>
              <a:cs typeface="+mn-cs"/>
            </a:endParaRPr>
          </a:p>
          <a:p>
            <a:pPr algn="just"/>
            <a:endParaRPr lang="fr-FR" sz="800" dirty="0">
              <a:solidFill>
                <a:schemeClr val="tx2"/>
              </a:solidFill>
              <a:latin typeface="+mn-lt"/>
              <a:ea typeface="+mn-ea"/>
              <a:cs typeface="+mn-cs"/>
            </a:endParaRPr>
          </a:p>
          <a:p>
            <a:r>
              <a:rPr lang="es-ES" sz="1400" dirty="0">
                <a:solidFill>
                  <a:schemeClr val="tx1"/>
                </a:solidFill>
                <a:latin typeface="+mn-lt"/>
              </a:rPr>
              <a:t>OTROS TIPOS DE APARATOS DE VÍA</a:t>
            </a:r>
          </a:p>
          <a:p>
            <a:endParaRPr lang="es-ES" sz="800" b="0" dirty="0">
              <a:solidFill>
                <a:schemeClr val="tx1"/>
              </a:solidFill>
              <a:latin typeface="+mn-lt"/>
            </a:endParaRPr>
          </a:p>
          <a:p>
            <a:r>
              <a:rPr lang="es-ES" sz="1400" b="0" dirty="0">
                <a:solidFill>
                  <a:schemeClr val="tx1"/>
                </a:solidFill>
                <a:latin typeface="+mn-lt"/>
              </a:rPr>
              <a:t>Todos los demás aparatos de vía se obtienen de la combinación de desvíos y travesías:</a:t>
            </a:r>
          </a:p>
          <a:p>
            <a:endParaRPr lang="fr-FR" sz="800" dirty="0">
              <a:solidFill>
                <a:schemeClr val="tx2"/>
              </a:solidFill>
              <a:latin typeface="+mn-lt"/>
              <a:ea typeface="+mn-ea"/>
              <a:cs typeface="+mn-cs"/>
            </a:endParaRPr>
          </a:p>
        </p:txBody>
      </p:sp>
      <p:grpSp>
        <p:nvGrpSpPr>
          <p:cNvPr id="10" name="Grupo 9"/>
          <p:cNvGrpSpPr/>
          <p:nvPr/>
        </p:nvGrpSpPr>
        <p:grpSpPr>
          <a:xfrm>
            <a:off x="1462611" y="1995686"/>
            <a:ext cx="5887810" cy="1584176"/>
            <a:chOff x="467545" y="3864791"/>
            <a:chExt cx="7020780" cy="1568353"/>
          </a:xfrm>
        </p:grpSpPr>
        <p:sp>
          <p:nvSpPr>
            <p:cNvPr id="12" name="5 CuadroTexto"/>
            <p:cNvSpPr txBox="1">
              <a:spLocks noChangeArrowheads="1"/>
            </p:cNvSpPr>
            <p:nvPr/>
          </p:nvSpPr>
          <p:spPr bwMode="auto">
            <a:xfrm>
              <a:off x="698635" y="5054498"/>
              <a:ext cx="1123688" cy="373158"/>
            </a:xfrm>
            <a:prstGeom prst="rect">
              <a:avLst/>
            </a:prstGeom>
            <a:noFill/>
            <a:ln w="9525">
              <a:noFill/>
              <a:miter lim="800000"/>
              <a:headEnd/>
              <a:tailEnd/>
            </a:ln>
          </p:spPr>
          <p:txBody>
            <a:bodyPr wrap="square">
              <a:spAutoFit/>
            </a:bodyPr>
            <a:lstStyle/>
            <a:p>
              <a:pPr eaLnBrk="1" hangingPunct="1">
                <a:lnSpc>
                  <a:spcPct val="105000"/>
                </a:lnSpc>
              </a:pPr>
              <a:r>
                <a:rPr lang="es-ES" altLang="es-ES" sz="1100" dirty="0">
                  <a:solidFill>
                    <a:schemeClr val="accent4"/>
                  </a:solidFill>
                </a:rPr>
                <a:t>Escape</a:t>
              </a:r>
            </a:p>
          </p:txBody>
        </p:sp>
        <p:sp>
          <p:nvSpPr>
            <p:cNvPr id="14" name="5 CuadroTexto"/>
            <p:cNvSpPr txBox="1">
              <a:spLocks noChangeArrowheads="1"/>
            </p:cNvSpPr>
            <p:nvPr/>
          </p:nvSpPr>
          <p:spPr bwMode="auto">
            <a:xfrm>
              <a:off x="6314356" y="5018713"/>
              <a:ext cx="1028199" cy="390980"/>
            </a:xfrm>
            <a:prstGeom prst="rect">
              <a:avLst/>
            </a:prstGeom>
            <a:noFill/>
            <a:ln w="9525">
              <a:noFill/>
              <a:miter lim="800000"/>
              <a:headEnd/>
              <a:tailEnd/>
            </a:ln>
          </p:spPr>
          <p:txBody>
            <a:bodyPr wrap="square">
              <a:spAutoFit/>
            </a:bodyPr>
            <a:lstStyle/>
            <a:p>
              <a:pPr eaLnBrk="1" hangingPunct="1">
                <a:lnSpc>
                  <a:spcPct val="105000"/>
                </a:lnSpc>
              </a:pPr>
              <a:r>
                <a:rPr lang="es-ES" altLang="es-ES" sz="1100" dirty="0">
                  <a:solidFill>
                    <a:schemeClr val="accent4"/>
                  </a:solidFill>
                </a:rPr>
                <a:t>Diagonal</a:t>
              </a:r>
            </a:p>
          </p:txBody>
        </p:sp>
        <p:sp>
          <p:nvSpPr>
            <p:cNvPr id="15" name="5 CuadroTexto"/>
            <p:cNvSpPr txBox="1">
              <a:spLocks noChangeArrowheads="1"/>
            </p:cNvSpPr>
            <p:nvPr/>
          </p:nvSpPr>
          <p:spPr bwMode="auto">
            <a:xfrm>
              <a:off x="4772738" y="5022853"/>
              <a:ext cx="655368" cy="390980"/>
            </a:xfrm>
            <a:prstGeom prst="rect">
              <a:avLst/>
            </a:prstGeom>
            <a:noFill/>
            <a:ln w="9525">
              <a:noFill/>
              <a:miter lim="800000"/>
              <a:headEnd/>
              <a:tailEnd/>
            </a:ln>
          </p:spPr>
          <p:txBody>
            <a:bodyPr wrap="square">
              <a:spAutoFit/>
            </a:bodyPr>
            <a:lstStyle/>
            <a:p>
              <a:pPr eaLnBrk="1" hangingPunct="1">
                <a:lnSpc>
                  <a:spcPct val="105000"/>
                </a:lnSpc>
              </a:pPr>
              <a:r>
                <a:rPr lang="es-ES" altLang="es-ES" sz="1100" dirty="0">
                  <a:solidFill>
                    <a:schemeClr val="accent4"/>
                  </a:solidFill>
                </a:rPr>
                <a:t>Haz</a:t>
              </a:r>
            </a:p>
          </p:txBody>
        </p:sp>
        <p:sp>
          <p:nvSpPr>
            <p:cNvPr id="16" name="5 CuadroTexto"/>
            <p:cNvSpPr txBox="1">
              <a:spLocks noChangeArrowheads="1"/>
            </p:cNvSpPr>
            <p:nvPr/>
          </p:nvSpPr>
          <p:spPr bwMode="auto">
            <a:xfrm>
              <a:off x="2762800" y="5059986"/>
              <a:ext cx="1123688" cy="373158"/>
            </a:xfrm>
            <a:prstGeom prst="rect">
              <a:avLst/>
            </a:prstGeom>
            <a:noFill/>
            <a:ln w="9525">
              <a:noFill/>
              <a:miter lim="800000"/>
              <a:headEnd/>
              <a:tailEnd/>
            </a:ln>
          </p:spPr>
          <p:txBody>
            <a:bodyPr wrap="square">
              <a:spAutoFit/>
            </a:bodyPr>
            <a:lstStyle>
              <a:defPPr>
                <a:defRPr lang="fr-FR"/>
              </a:defPPr>
              <a:lvl1pPr>
                <a:lnSpc>
                  <a:spcPct val="105000"/>
                </a:lnSpc>
                <a:defRPr sz="1100">
                  <a:solidFill>
                    <a:schemeClr val="accent4"/>
                  </a:solidFill>
                </a:defRPr>
              </a:lvl1pPr>
            </a:lstStyle>
            <a:p>
              <a:r>
                <a:rPr lang="es-ES" altLang="es-ES" dirty="0"/>
                <a:t>Bretelle</a:t>
              </a:r>
            </a:p>
          </p:txBody>
        </p:sp>
        <p:pic>
          <p:nvPicPr>
            <p:cNvPr id="17" name="Picture 2"/>
            <p:cNvPicPr>
              <a:picLocks noChangeAspect="1" noChangeArrowheads="1"/>
            </p:cNvPicPr>
            <p:nvPr/>
          </p:nvPicPr>
          <p:blipFill>
            <a:blip r:embed="rId2" cstate="print"/>
            <a:srcRect/>
            <a:stretch>
              <a:fillRect/>
            </a:stretch>
          </p:blipFill>
          <p:spPr bwMode="auto">
            <a:xfrm>
              <a:off x="467545" y="4013820"/>
              <a:ext cx="1573738" cy="992778"/>
            </a:xfrm>
            <a:prstGeom prst="rect">
              <a:avLst/>
            </a:prstGeom>
            <a:noFill/>
            <a:ln w="9525">
              <a:noFill/>
              <a:miter lim="800000"/>
              <a:headEnd/>
              <a:tailEnd/>
            </a:ln>
          </p:spPr>
        </p:pic>
        <p:pic>
          <p:nvPicPr>
            <p:cNvPr id="18" name="Picture 3"/>
            <p:cNvPicPr>
              <a:picLocks noChangeAspect="1" noChangeArrowheads="1"/>
            </p:cNvPicPr>
            <p:nvPr/>
          </p:nvPicPr>
          <p:blipFill>
            <a:blip r:embed="rId3" cstate="print"/>
            <a:srcRect/>
            <a:stretch>
              <a:fillRect/>
            </a:stretch>
          </p:blipFill>
          <p:spPr bwMode="auto">
            <a:xfrm>
              <a:off x="6048165" y="3875730"/>
              <a:ext cx="1440160" cy="1117624"/>
            </a:xfrm>
            <a:prstGeom prst="rect">
              <a:avLst/>
            </a:prstGeom>
            <a:noFill/>
            <a:ln w="9525">
              <a:noFill/>
              <a:miter lim="800000"/>
              <a:headEnd/>
              <a:tailEnd/>
            </a:ln>
          </p:spPr>
        </p:pic>
        <p:pic>
          <p:nvPicPr>
            <p:cNvPr id="19" name="Picture 4"/>
            <p:cNvPicPr>
              <a:picLocks noChangeAspect="1" noChangeArrowheads="1"/>
            </p:cNvPicPr>
            <p:nvPr/>
          </p:nvPicPr>
          <p:blipFill>
            <a:blip r:embed="rId4" cstate="print"/>
            <a:srcRect/>
            <a:stretch>
              <a:fillRect/>
            </a:stretch>
          </p:blipFill>
          <p:spPr bwMode="auto">
            <a:xfrm>
              <a:off x="4431831" y="3864791"/>
              <a:ext cx="1296016" cy="1167219"/>
            </a:xfrm>
            <a:prstGeom prst="rect">
              <a:avLst/>
            </a:prstGeom>
            <a:noFill/>
            <a:ln w="9525">
              <a:noFill/>
              <a:miter lim="800000"/>
              <a:headEnd/>
              <a:tailEnd/>
            </a:ln>
          </p:spPr>
        </p:pic>
        <p:pic>
          <p:nvPicPr>
            <p:cNvPr id="20" name="Picture 5"/>
            <p:cNvPicPr>
              <a:picLocks noChangeAspect="1" noChangeArrowheads="1"/>
            </p:cNvPicPr>
            <p:nvPr/>
          </p:nvPicPr>
          <p:blipFill>
            <a:blip r:embed="rId5" cstate="print"/>
            <a:srcRect/>
            <a:stretch>
              <a:fillRect/>
            </a:stretch>
          </p:blipFill>
          <p:spPr bwMode="auto">
            <a:xfrm>
              <a:off x="2537775" y="3968815"/>
              <a:ext cx="1573738" cy="1054038"/>
            </a:xfrm>
            <a:prstGeom prst="rect">
              <a:avLst/>
            </a:prstGeom>
            <a:noFill/>
            <a:ln w="9525">
              <a:noFill/>
              <a:miter lim="800000"/>
              <a:headEnd/>
              <a:tailEnd/>
            </a:ln>
          </p:spPr>
        </p:pic>
      </p:grpSp>
    </p:spTree>
    <p:extLst>
      <p:ext uri="{BB962C8B-B14F-4D97-AF65-F5344CB8AC3E}">
        <p14:creationId xmlns:p14="http://schemas.microsoft.com/office/powerpoint/2010/main" val="38829224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17</a:t>
            </a:fld>
            <a:endParaRPr lang="fr-FR" dirty="0"/>
          </a:p>
        </p:txBody>
      </p:sp>
      <p:sp>
        <p:nvSpPr>
          <p:cNvPr id="13" name="Titre 6"/>
          <p:cNvSpPr txBox="1">
            <a:spLocks/>
          </p:cNvSpPr>
          <p:nvPr/>
        </p:nvSpPr>
        <p:spPr bwMode="gray">
          <a:xfrm>
            <a:off x="358776" y="438663"/>
            <a:ext cx="8426450" cy="296883"/>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a:lstStyle>
          <a:p>
            <a:r>
              <a:rPr lang="fr-FR" dirty="0">
                <a:solidFill>
                  <a:schemeClr val="tx2"/>
                </a:solidFill>
                <a:latin typeface="+mn-lt"/>
                <a:ea typeface="+mn-ea"/>
                <a:cs typeface="+mn-cs"/>
              </a:rPr>
              <a:t>2. </a:t>
            </a:r>
            <a:r>
              <a:rPr lang="fr-FR" dirty="0" err="1">
                <a:solidFill>
                  <a:schemeClr val="tx2"/>
                </a:solidFill>
                <a:latin typeface="+mn-lt"/>
                <a:ea typeface="+mn-ea"/>
                <a:cs typeface="+mn-cs"/>
              </a:rPr>
              <a:t>Tipos</a:t>
            </a:r>
            <a:r>
              <a:rPr lang="fr-FR" dirty="0">
                <a:solidFill>
                  <a:schemeClr val="tx2"/>
                </a:solidFill>
                <a:latin typeface="+mn-lt"/>
                <a:ea typeface="+mn-ea"/>
                <a:cs typeface="+mn-cs"/>
              </a:rPr>
              <a:t> de </a:t>
            </a:r>
            <a:r>
              <a:rPr lang="fr-FR" dirty="0" err="1">
                <a:solidFill>
                  <a:schemeClr val="tx2"/>
                </a:solidFill>
                <a:latin typeface="+mn-lt"/>
                <a:ea typeface="+mn-ea"/>
                <a:cs typeface="+mn-cs"/>
              </a:rPr>
              <a:t>aparatos</a:t>
            </a:r>
            <a:r>
              <a:rPr lang="fr-FR" dirty="0">
                <a:solidFill>
                  <a:schemeClr val="tx2"/>
                </a:solidFill>
                <a:latin typeface="+mn-lt"/>
                <a:ea typeface="+mn-ea"/>
                <a:cs typeface="+mn-cs"/>
              </a:rPr>
              <a:t> de </a:t>
            </a:r>
            <a:r>
              <a:rPr lang="fr-FR" dirty="0" err="1">
                <a:solidFill>
                  <a:schemeClr val="tx2"/>
                </a:solidFill>
                <a:latin typeface="+mn-lt"/>
                <a:ea typeface="+mn-ea"/>
                <a:cs typeface="+mn-cs"/>
              </a:rPr>
              <a:t>vía</a:t>
            </a:r>
            <a:r>
              <a:rPr lang="fr-FR" dirty="0">
                <a:solidFill>
                  <a:schemeClr val="tx2"/>
                </a:solidFill>
                <a:latin typeface="+mn-lt"/>
                <a:ea typeface="+mn-ea"/>
                <a:cs typeface="+mn-cs"/>
              </a:rPr>
              <a:t>. </a:t>
            </a:r>
          </a:p>
          <a:p>
            <a:endParaRPr lang="fr-FR" sz="800" dirty="0">
              <a:solidFill>
                <a:schemeClr val="tx2"/>
              </a:solidFill>
              <a:latin typeface="+mn-lt"/>
              <a:ea typeface="+mn-ea"/>
              <a:cs typeface="+mn-cs"/>
            </a:endParaRPr>
          </a:p>
          <a:p>
            <a:pPr algn="just"/>
            <a:endParaRPr lang="fr-FR" sz="800" dirty="0">
              <a:solidFill>
                <a:schemeClr val="tx2"/>
              </a:solidFill>
              <a:latin typeface="+mn-lt"/>
              <a:ea typeface="+mn-ea"/>
              <a:cs typeface="+mn-cs"/>
            </a:endParaRPr>
          </a:p>
          <a:p>
            <a:r>
              <a:rPr lang="es-ES" sz="1400" dirty="0">
                <a:solidFill>
                  <a:schemeClr val="tx1"/>
                </a:solidFill>
                <a:latin typeface="+mn-lt"/>
              </a:rPr>
              <a:t>OTROS TIPOS DE APARATOS DE VÍA</a:t>
            </a:r>
          </a:p>
          <a:p>
            <a:endParaRPr lang="es-ES" sz="800" b="0" dirty="0">
              <a:solidFill>
                <a:schemeClr val="tx1"/>
              </a:solidFill>
              <a:latin typeface="+mn-lt"/>
            </a:endParaRPr>
          </a:p>
          <a:p>
            <a:endParaRPr lang="fr-FR" sz="800" dirty="0">
              <a:solidFill>
                <a:schemeClr val="tx2"/>
              </a:solidFill>
              <a:latin typeface="+mn-lt"/>
              <a:ea typeface="+mn-ea"/>
              <a:cs typeface="+mn-cs"/>
            </a:endParaRPr>
          </a:p>
        </p:txBody>
      </p:sp>
      <p:sp>
        <p:nvSpPr>
          <p:cNvPr id="21" name="Marcador de texto 5"/>
          <p:cNvSpPr>
            <a:spLocks noGrp="1"/>
          </p:cNvSpPr>
          <p:nvPr>
            <p:ph type="body" sz="quarter" idx="13"/>
          </p:nvPr>
        </p:nvSpPr>
        <p:spPr>
          <a:xfrm>
            <a:off x="679204" y="1365066"/>
            <a:ext cx="2884683" cy="774636"/>
          </a:xfrm>
        </p:spPr>
        <p:txBody>
          <a:bodyPr/>
          <a:lstStyle/>
          <a:p>
            <a:pPr algn="just"/>
            <a:r>
              <a:rPr lang="es-ES" sz="1400" b="1" dirty="0">
                <a:solidFill>
                  <a:schemeClr val="tx1"/>
                </a:solidFill>
              </a:rPr>
              <a:t>Escapes: </a:t>
            </a:r>
            <a:r>
              <a:rPr lang="es-ES" sz="1400" dirty="0">
                <a:solidFill>
                  <a:schemeClr val="tx1"/>
                </a:solidFill>
              </a:rPr>
              <a:t>Permite el paso de una vía a otra, formado por dos desvíos opuestos enfrentados.</a:t>
            </a:r>
          </a:p>
        </p:txBody>
      </p:sp>
      <p:pic>
        <p:nvPicPr>
          <p:cNvPr id="22" name="Imagen 21"/>
          <p:cNvPicPr>
            <a:picLocks noChangeAspect="1"/>
          </p:cNvPicPr>
          <p:nvPr/>
        </p:nvPicPr>
        <p:blipFill>
          <a:blip r:embed="rId2"/>
          <a:stretch>
            <a:fillRect/>
          </a:stretch>
        </p:blipFill>
        <p:spPr>
          <a:xfrm>
            <a:off x="726446" y="2337950"/>
            <a:ext cx="2909450" cy="2181570"/>
          </a:xfrm>
          <a:prstGeom prst="rect">
            <a:avLst/>
          </a:prstGeom>
        </p:spPr>
      </p:pic>
      <p:sp>
        <p:nvSpPr>
          <p:cNvPr id="23" name="Marcador de texto 5"/>
          <p:cNvSpPr>
            <a:spLocks noGrp="1"/>
          </p:cNvSpPr>
          <p:nvPr>
            <p:ph type="body" sz="quarter" idx="13"/>
          </p:nvPr>
        </p:nvSpPr>
        <p:spPr>
          <a:xfrm>
            <a:off x="4572000" y="1365066"/>
            <a:ext cx="3456384" cy="774636"/>
          </a:xfrm>
        </p:spPr>
        <p:txBody>
          <a:bodyPr/>
          <a:lstStyle/>
          <a:p>
            <a:pPr algn="just"/>
            <a:r>
              <a:rPr lang="es-ES_tradnl" sz="1400" b="1" dirty="0">
                <a:solidFill>
                  <a:schemeClr val="tx1"/>
                </a:solidFill>
              </a:rPr>
              <a:t>Bretelles</a:t>
            </a:r>
            <a:r>
              <a:rPr lang="es-ES" sz="1400" b="1" dirty="0">
                <a:solidFill>
                  <a:schemeClr val="tx1"/>
                </a:solidFill>
              </a:rPr>
              <a:t>: </a:t>
            </a:r>
            <a:r>
              <a:rPr lang="es-ES" sz="1400" dirty="0">
                <a:solidFill>
                  <a:schemeClr val="tx1"/>
                </a:solidFill>
              </a:rPr>
              <a:t>Permite el paso de una vía a otra paralela en ambos sentidos, están formados por cuatro desvíos y una travesía.</a:t>
            </a:r>
          </a:p>
        </p:txBody>
      </p:sp>
      <p:pic>
        <p:nvPicPr>
          <p:cNvPr id="24" name="Imagen 23"/>
          <p:cNvPicPr>
            <a:picLocks noChangeAspect="1"/>
          </p:cNvPicPr>
          <p:nvPr/>
        </p:nvPicPr>
        <p:blipFill>
          <a:blip r:embed="rId3"/>
          <a:stretch>
            <a:fillRect/>
          </a:stretch>
        </p:blipFill>
        <p:spPr>
          <a:xfrm>
            <a:off x="5508104" y="2226141"/>
            <a:ext cx="1685304" cy="2325829"/>
          </a:xfrm>
          <a:prstGeom prst="rect">
            <a:avLst/>
          </a:prstGeom>
        </p:spPr>
      </p:pic>
    </p:spTree>
    <p:extLst>
      <p:ext uri="{BB962C8B-B14F-4D97-AF65-F5344CB8AC3E}">
        <p14:creationId xmlns:p14="http://schemas.microsoft.com/office/powerpoint/2010/main" val="1103563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18</a:t>
            </a:fld>
            <a:endParaRPr lang="fr-FR" dirty="0"/>
          </a:p>
        </p:txBody>
      </p:sp>
      <p:sp>
        <p:nvSpPr>
          <p:cNvPr id="13" name="Titre 6"/>
          <p:cNvSpPr txBox="1">
            <a:spLocks/>
          </p:cNvSpPr>
          <p:nvPr/>
        </p:nvSpPr>
        <p:spPr bwMode="gray">
          <a:xfrm>
            <a:off x="358776" y="438663"/>
            <a:ext cx="8426450" cy="296883"/>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a:lstStyle>
          <a:p>
            <a:r>
              <a:rPr lang="fr-FR" dirty="0">
                <a:solidFill>
                  <a:schemeClr val="tx2"/>
                </a:solidFill>
                <a:latin typeface="+mn-lt"/>
                <a:ea typeface="+mn-ea"/>
                <a:cs typeface="+mn-cs"/>
              </a:rPr>
              <a:t>2. </a:t>
            </a:r>
            <a:r>
              <a:rPr lang="fr-FR" dirty="0" err="1">
                <a:solidFill>
                  <a:schemeClr val="tx2"/>
                </a:solidFill>
                <a:latin typeface="+mn-lt"/>
                <a:ea typeface="+mn-ea"/>
                <a:cs typeface="+mn-cs"/>
              </a:rPr>
              <a:t>Tipos</a:t>
            </a:r>
            <a:r>
              <a:rPr lang="fr-FR" dirty="0">
                <a:solidFill>
                  <a:schemeClr val="tx2"/>
                </a:solidFill>
                <a:latin typeface="+mn-lt"/>
                <a:ea typeface="+mn-ea"/>
                <a:cs typeface="+mn-cs"/>
              </a:rPr>
              <a:t> de </a:t>
            </a:r>
            <a:r>
              <a:rPr lang="fr-FR" dirty="0" err="1">
                <a:solidFill>
                  <a:schemeClr val="tx2"/>
                </a:solidFill>
                <a:latin typeface="+mn-lt"/>
                <a:ea typeface="+mn-ea"/>
                <a:cs typeface="+mn-cs"/>
              </a:rPr>
              <a:t>aparatos</a:t>
            </a:r>
            <a:r>
              <a:rPr lang="fr-FR" dirty="0">
                <a:solidFill>
                  <a:schemeClr val="tx2"/>
                </a:solidFill>
                <a:latin typeface="+mn-lt"/>
                <a:ea typeface="+mn-ea"/>
                <a:cs typeface="+mn-cs"/>
              </a:rPr>
              <a:t> de </a:t>
            </a:r>
            <a:r>
              <a:rPr lang="fr-FR" dirty="0" err="1">
                <a:solidFill>
                  <a:schemeClr val="tx2"/>
                </a:solidFill>
                <a:latin typeface="+mn-lt"/>
                <a:ea typeface="+mn-ea"/>
                <a:cs typeface="+mn-cs"/>
              </a:rPr>
              <a:t>vía</a:t>
            </a:r>
            <a:r>
              <a:rPr lang="fr-FR" dirty="0">
                <a:solidFill>
                  <a:schemeClr val="tx2"/>
                </a:solidFill>
                <a:latin typeface="+mn-lt"/>
                <a:ea typeface="+mn-ea"/>
                <a:cs typeface="+mn-cs"/>
              </a:rPr>
              <a:t>. </a:t>
            </a:r>
          </a:p>
          <a:p>
            <a:endParaRPr lang="fr-FR" sz="800" dirty="0">
              <a:solidFill>
                <a:schemeClr val="tx2"/>
              </a:solidFill>
              <a:latin typeface="+mn-lt"/>
              <a:ea typeface="+mn-ea"/>
              <a:cs typeface="+mn-cs"/>
            </a:endParaRPr>
          </a:p>
          <a:p>
            <a:pPr algn="just"/>
            <a:endParaRPr lang="fr-FR" sz="800" dirty="0">
              <a:solidFill>
                <a:schemeClr val="tx2"/>
              </a:solidFill>
              <a:latin typeface="+mn-lt"/>
              <a:ea typeface="+mn-ea"/>
              <a:cs typeface="+mn-cs"/>
            </a:endParaRPr>
          </a:p>
          <a:p>
            <a:r>
              <a:rPr lang="es-ES" sz="1400" dirty="0">
                <a:solidFill>
                  <a:schemeClr val="tx1"/>
                </a:solidFill>
                <a:latin typeface="+mn-lt"/>
              </a:rPr>
              <a:t>OTROS TIPOS DE APARATOS DE VÍA</a:t>
            </a:r>
          </a:p>
          <a:p>
            <a:endParaRPr lang="es-ES" sz="800" b="0" dirty="0">
              <a:solidFill>
                <a:schemeClr val="tx1"/>
              </a:solidFill>
              <a:latin typeface="+mn-lt"/>
            </a:endParaRPr>
          </a:p>
          <a:p>
            <a:endParaRPr lang="fr-FR" sz="800" dirty="0">
              <a:solidFill>
                <a:schemeClr val="tx2"/>
              </a:solidFill>
              <a:latin typeface="+mn-lt"/>
              <a:ea typeface="+mn-ea"/>
              <a:cs typeface="+mn-cs"/>
            </a:endParaRPr>
          </a:p>
        </p:txBody>
      </p:sp>
      <p:sp>
        <p:nvSpPr>
          <p:cNvPr id="10" name="Marcador de texto 5"/>
          <p:cNvSpPr>
            <a:spLocks noGrp="1"/>
          </p:cNvSpPr>
          <p:nvPr>
            <p:ph type="body" sz="quarter" idx="13"/>
          </p:nvPr>
        </p:nvSpPr>
        <p:spPr>
          <a:xfrm>
            <a:off x="676818" y="1375962"/>
            <a:ext cx="3463134" cy="576709"/>
          </a:xfrm>
        </p:spPr>
        <p:txBody>
          <a:bodyPr/>
          <a:lstStyle/>
          <a:p>
            <a:pPr algn="just"/>
            <a:r>
              <a:rPr lang="es-ES" sz="1400" b="1" dirty="0">
                <a:solidFill>
                  <a:schemeClr val="tx1"/>
                </a:solidFill>
              </a:rPr>
              <a:t>Diagonales: </a:t>
            </a:r>
            <a:r>
              <a:rPr lang="es-ES" sz="1400" dirty="0">
                <a:solidFill>
                  <a:schemeClr val="tx1"/>
                </a:solidFill>
              </a:rPr>
              <a:t>Vías que se instalan cruzando otras vías, en su formación intervienen travesías de unión doble y sencilla.</a:t>
            </a:r>
          </a:p>
        </p:txBody>
      </p:sp>
      <p:sp>
        <p:nvSpPr>
          <p:cNvPr id="11" name="Marcador de texto 5"/>
          <p:cNvSpPr>
            <a:spLocks noGrp="1"/>
          </p:cNvSpPr>
          <p:nvPr>
            <p:ph type="body" sz="quarter" idx="13"/>
          </p:nvPr>
        </p:nvSpPr>
        <p:spPr>
          <a:xfrm>
            <a:off x="4860032" y="1403491"/>
            <a:ext cx="3473518" cy="576709"/>
          </a:xfrm>
        </p:spPr>
        <p:txBody>
          <a:bodyPr/>
          <a:lstStyle/>
          <a:p>
            <a:pPr algn="just"/>
            <a:r>
              <a:rPr lang="es-ES" sz="1400" b="1" dirty="0">
                <a:solidFill>
                  <a:schemeClr val="tx1"/>
                </a:solidFill>
              </a:rPr>
              <a:t>Triángulos de vía: </a:t>
            </a:r>
            <a:r>
              <a:rPr lang="es-ES" sz="1400" dirty="0">
                <a:solidFill>
                  <a:schemeClr val="tx1"/>
                </a:solidFill>
              </a:rPr>
              <a:t>Permiten cambio de sentido en la circulación de los trenes en 180º </a:t>
            </a:r>
          </a:p>
        </p:txBody>
      </p:sp>
      <p:pic>
        <p:nvPicPr>
          <p:cNvPr id="12" name="Imagen 11"/>
          <p:cNvPicPr>
            <a:picLocks noChangeAspect="1"/>
          </p:cNvPicPr>
          <p:nvPr/>
        </p:nvPicPr>
        <p:blipFill>
          <a:blip r:embed="rId2"/>
          <a:stretch>
            <a:fillRect/>
          </a:stretch>
        </p:blipFill>
        <p:spPr>
          <a:xfrm>
            <a:off x="712388" y="2283718"/>
            <a:ext cx="3427563" cy="2216772"/>
          </a:xfrm>
          <a:prstGeom prst="rect">
            <a:avLst/>
          </a:prstGeom>
        </p:spPr>
      </p:pic>
      <p:pic>
        <p:nvPicPr>
          <p:cNvPr id="14" name="Imagen 13"/>
          <p:cNvPicPr>
            <a:picLocks noChangeAspect="1"/>
          </p:cNvPicPr>
          <p:nvPr/>
        </p:nvPicPr>
        <p:blipFill>
          <a:blip r:embed="rId3"/>
          <a:stretch>
            <a:fillRect/>
          </a:stretch>
        </p:blipFill>
        <p:spPr>
          <a:xfrm>
            <a:off x="4860032" y="2328373"/>
            <a:ext cx="1863575" cy="1670192"/>
          </a:xfrm>
          <a:prstGeom prst="rect">
            <a:avLst/>
          </a:prstGeom>
        </p:spPr>
      </p:pic>
      <p:pic>
        <p:nvPicPr>
          <p:cNvPr id="15" name="Picture 4" descr="Resultado de imagen para triÃ¡ngulos de via ferroviaria"/>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786514" y="2283718"/>
            <a:ext cx="1547036" cy="20627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90782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19</a:t>
            </a:fld>
            <a:endParaRPr lang="fr-FR" dirty="0"/>
          </a:p>
        </p:txBody>
      </p:sp>
      <p:sp>
        <p:nvSpPr>
          <p:cNvPr id="13" name="Titre 6"/>
          <p:cNvSpPr txBox="1">
            <a:spLocks/>
          </p:cNvSpPr>
          <p:nvPr/>
        </p:nvSpPr>
        <p:spPr bwMode="gray">
          <a:xfrm>
            <a:off x="358776" y="438663"/>
            <a:ext cx="8426450" cy="296883"/>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a:lstStyle>
          <a:p>
            <a:r>
              <a:rPr lang="fr-FR" dirty="0">
                <a:solidFill>
                  <a:schemeClr val="tx2"/>
                </a:solidFill>
                <a:latin typeface="+mn-lt"/>
                <a:ea typeface="+mn-ea"/>
                <a:cs typeface="+mn-cs"/>
              </a:rPr>
              <a:t>2. </a:t>
            </a:r>
            <a:r>
              <a:rPr lang="fr-FR" dirty="0" err="1">
                <a:solidFill>
                  <a:schemeClr val="tx2"/>
                </a:solidFill>
                <a:latin typeface="+mn-lt"/>
                <a:ea typeface="+mn-ea"/>
                <a:cs typeface="+mn-cs"/>
              </a:rPr>
              <a:t>Tipos</a:t>
            </a:r>
            <a:r>
              <a:rPr lang="fr-FR" dirty="0">
                <a:solidFill>
                  <a:schemeClr val="tx2"/>
                </a:solidFill>
                <a:latin typeface="+mn-lt"/>
                <a:ea typeface="+mn-ea"/>
                <a:cs typeface="+mn-cs"/>
              </a:rPr>
              <a:t> de </a:t>
            </a:r>
            <a:r>
              <a:rPr lang="fr-FR" dirty="0" err="1">
                <a:solidFill>
                  <a:schemeClr val="tx2"/>
                </a:solidFill>
                <a:latin typeface="+mn-lt"/>
                <a:ea typeface="+mn-ea"/>
                <a:cs typeface="+mn-cs"/>
              </a:rPr>
              <a:t>aparatos</a:t>
            </a:r>
            <a:r>
              <a:rPr lang="fr-FR" dirty="0">
                <a:solidFill>
                  <a:schemeClr val="tx2"/>
                </a:solidFill>
                <a:latin typeface="+mn-lt"/>
                <a:ea typeface="+mn-ea"/>
                <a:cs typeface="+mn-cs"/>
              </a:rPr>
              <a:t> de </a:t>
            </a:r>
            <a:r>
              <a:rPr lang="fr-FR" dirty="0" err="1">
                <a:solidFill>
                  <a:schemeClr val="tx2"/>
                </a:solidFill>
                <a:latin typeface="+mn-lt"/>
                <a:ea typeface="+mn-ea"/>
                <a:cs typeface="+mn-cs"/>
              </a:rPr>
              <a:t>vía</a:t>
            </a:r>
            <a:r>
              <a:rPr lang="fr-FR" dirty="0">
                <a:solidFill>
                  <a:schemeClr val="tx2"/>
                </a:solidFill>
                <a:latin typeface="+mn-lt"/>
                <a:ea typeface="+mn-ea"/>
                <a:cs typeface="+mn-cs"/>
              </a:rPr>
              <a:t>. </a:t>
            </a:r>
          </a:p>
          <a:p>
            <a:endParaRPr lang="fr-FR" sz="800" dirty="0">
              <a:solidFill>
                <a:schemeClr val="tx2"/>
              </a:solidFill>
              <a:latin typeface="+mn-lt"/>
              <a:ea typeface="+mn-ea"/>
              <a:cs typeface="+mn-cs"/>
            </a:endParaRPr>
          </a:p>
          <a:p>
            <a:pPr algn="just"/>
            <a:endParaRPr lang="fr-FR" sz="800" dirty="0">
              <a:solidFill>
                <a:schemeClr val="tx2"/>
              </a:solidFill>
              <a:latin typeface="+mn-lt"/>
              <a:ea typeface="+mn-ea"/>
              <a:cs typeface="+mn-cs"/>
            </a:endParaRPr>
          </a:p>
          <a:p>
            <a:r>
              <a:rPr lang="es-ES" sz="1400" dirty="0">
                <a:solidFill>
                  <a:schemeClr val="tx1"/>
                </a:solidFill>
                <a:latin typeface="+mn-lt"/>
              </a:rPr>
              <a:t>OTROS TIPOS DE APARATOS DE VÍA</a:t>
            </a:r>
          </a:p>
          <a:p>
            <a:endParaRPr lang="es-ES" sz="800" b="0" dirty="0">
              <a:solidFill>
                <a:schemeClr val="tx1"/>
              </a:solidFill>
              <a:latin typeface="+mn-lt"/>
            </a:endParaRPr>
          </a:p>
          <a:p>
            <a:endParaRPr lang="fr-FR" sz="800" dirty="0">
              <a:solidFill>
                <a:schemeClr val="tx2"/>
              </a:solidFill>
              <a:latin typeface="+mn-lt"/>
              <a:ea typeface="+mn-ea"/>
              <a:cs typeface="+mn-cs"/>
            </a:endParaRPr>
          </a:p>
        </p:txBody>
      </p:sp>
      <p:pic>
        <p:nvPicPr>
          <p:cNvPr id="16" name="Imagen 15"/>
          <p:cNvPicPr>
            <a:picLocks noChangeAspect="1"/>
          </p:cNvPicPr>
          <p:nvPr/>
        </p:nvPicPr>
        <p:blipFill>
          <a:blip r:embed="rId2"/>
          <a:stretch>
            <a:fillRect/>
          </a:stretch>
        </p:blipFill>
        <p:spPr>
          <a:xfrm>
            <a:off x="789452" y="1892959"/>
            <a:ext cx="2733810" cy="2710206"/>
          </a:xfrm>
          <a:prstGeom prst="rect">
            <a:avLst/>
          </a:prstGeom>
        </p:spPr>
      </p:pic>
      <p:sp>
        <p:nvSpPr>
          <p:cNvPr id="17" name="Marcador de texto 5"/>
          <p:cNvSpPr>
            <a:spLocks noGrp="1"/>
          </p:cNvSpPr>
          <p:nvPr>
            <p:ph type="body" sz="quarter" idx="13"/>
          </p:nvPr>
        </p:nvSpPr>
        <p:spPr>
          <a:xfrm>
            <a:off x="676818" y="1375962"/>
            <a:ext cx="2959078" cy="576709"/>
          </a:xfrm>
        </p:spPr>
        <p:txBody>
          <a:bodyPr/>
          <a:lstStyle/>
          <a:p>
            <a:pPr algn="just"/>
            <a:r>
              <a:rPr lang="es-ES" sz="1400" b="1" dirty="0">
                <a:solidFill>
                  <a:schemeClr val="tx1"/>
                </a:solidFill>
              </a:rPr>
              <a:t>Salto de carnero: </a:t>
            </a:r>
            <a:r>
              <a:rPr lang="es-ES" sz="1400" dirty="0">
                <a:solidFill>
                  <a:schemeClr val="tx1"/>
                </a:solidFill>
              </a:rPr>
              <a:t>Versión ferroviaria de los enlaces a distinto nivel.</a:t>
            </a:r>
          </a:p>
        </p:txBody>
      </p:sp>
      <p:pic>
        <p:nvPicPr>
          <p:cNvPr id="18" name="Picture 2" descr="http://ferropedia.es/mediawiki/images/thumb/a/aa/Mollet-StFost_-_2014-04-30_1_-_JTCurses.jpg/360px-Mollet-StFost_-_2014-04-30_1_-_JTCurse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13385" y="2427733"/>
            <a:ext cx="2849670" cy="2137253"/>
          </a:xfrm>
          <a:prstGeom prst="rect">
            <a:avLst/>
          </a:prstGeom>
          <a:noFill/>
          <a:extLst>
            <a:ext uri="{909E8E84-426E-40DD-AFC4-6F175D3DCCD1}">
              <a14:hiddenFill xmlns:a14="http://schemas.microsoft.com/office/drawing/2010/main">
                <a:solidFill>
                  <a:srgbClr val="FFFFFF"/>
                </a:solidFill>
              </a14:hiddenFill>
            </a:ext>
          </a:extLst>
        </p:spPr>
      </p:pic>
      <p:sp>
        <p:nvSpPr>
          <p:cNvPr id="19" name="Marcador de texto 5"/>
          <p:cNvSpPr>
            <a:spLocks noGrp="1"/>
          </p:cNvSpPr>
          <p:nvPr>
            <p:ph type="body" sz="quarter" idx="13"/>
          </p:nvPr>
        </p:nvSpPr>
        <p:spPr>
          <a:xfrm>
            <a:off x="4586341" y="1367445"/>
            <a:ext cx="2937987" cy="576709"/>
          </a:xfrm>
        </p:spPr>
        <p:txBody>
          <a:bodyPr/>
          <a:lstStyle/>
          <a:p>
            <a:pPr algn="just"/>
            <a:r>
              <a:rPr lang="es-ES" sz="1400" b="1" dirty="0">
                <a:solidFill>
                  <a:schemeClr val="tx1"/>
                </a:solidFill>
              </a:rPr>
              <a:t>Calce: </a:t>
            </a:r>
            <a:r>
              <a:rPr lang="es-ES" sz="1400" dirty="0">
                <a:solidFill>
                  <a:schemeClr val="tx1"/>
                </a:solidFill>
              </a:rPr>
              <a:t>Es un aparato de vía utilizado para inmovilizar o evitar el escape involuntario de vehículos ferroviarios, colocándolo sobre el carril.</a:t>
            </a:r>
          </a:p>
        </p:txBody>
      </p:sp>
    </p:spTree>
    <p:extLst>
      <p:ext uri="{BB962C8B-B14F-4D97-AF65-F5344CB8AC3E}">
        <p14:creationId xmlns:p14="http://schemas.microsoft.com/office/powerpoint/2010/main" val="25104518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sz="quarter" idx="20"/>
          </p:nvPr>
        </p:nvSpPr>
        <p:spPr/>
        <p:txBody>
          <a:bodyPr/>
          <a:lstStyle/>
          <a:p>
            <a:r>
              <a:rPr lang="fr-FR" dirty="0"/>
              <a:t> </a:t>
            </a:r>
          </a:p>
        </p:txBody>
      </p:sp>
      <p:pic>
        <p:nvPicPr>
          <p:cNvPr id="13" name="Espace réservé pour une image  12"/>
          <p:cNvPicPr>
            <a:picLocks noGrp="1" noChangeAspect="1"/>
          </p:cNvPicPr>
          <p:nvPr>
            <p:ph type="pic" sz="quarter" idx="14"/>
          </p:nvPr>
        </p:nvPicPr>
        <p:blipFill>
          <a:blip r:embed="rId2" cstate="print">
            <a:extLst>
              <a:ext uri="{28A0092B-C50C-407E-A947-70E740481C1C}">
                <a14:useLocalDpi xmlns:a14="http://schemas.microsoft.com/office/drawing/2010/main" val="0"/>
              </a:ext>
            </a:extLst>
          </a:blip>
          <a:srcRect/>
          <a:stretch>
            <a:fillRect/>
          </a:stretch>
        </p:blipFill>
        <p:spPr/>
      </p:pic>
      <p:pic>
        <p:nvPicPr>
          <p:cNvPr id="18" name="Espace réservé pour une image  17"/>
          <p:cNvPicPr>
            <a:picLocks noGrp="1" noChangeAspect="1"/>
          </p:cNvPicPr>
          <p:nvPr>
            <p:ph type="pic" sz="quarter" idx="15"/>
          </p:nvPr>
        </p:nvPicPr>
        <p:blipFill>
          <a:blip r:embed="rId3" cstate="print">
            <a:extLst>
              <a:ext uri="{28A0092B-C50C-407E-A947-70E740481C1C}">
                <a14:useLocalDpi xmlns:a14="http://schemas.microsoft.com/office/drawing/2010/main" val="0"/>
              </a:ext>
            </a:extLst>
          </a:blip>
          <a:srcRect/>
          <a:stretch>
            <a:fillRect/>
          </a:stretch>
        </p:blipFill>
        <p:spPr/>
      </p:pic>
      <p:pic>
        <p:nvPicPr>
          <p:cNvPr id="14" name="Espace réservé pour une image  13"/>
          <p:cNvPicPr>
            <a:picLocks noGrp="1" noChangeAspect="1"/>
          </p:cNvPicPr>
          <p:nvPr>
            <p:ph type="pic" sz="quarter" idx="16"/>
          </p:nvPr>
        </p:nvPicPr>
        <p:blipFill>
          <a:blip r:embed="rId4" cstate="print">
            <a:extLst>
              <a:ext uri="{28A0092B-C50C-407E-A947-70E740481C1C}">
                <a14:useLocalDpi xmlns:a14="http://schemas.microsoft.com/office/drawing/2010/main" val="0"/>
              </a:ext>
            </a:extLst>
          </a:blip>
          <a:srcRect t="92" b="92"/>
          <a:stretch>
            <a:fillRect/>
          </a:stretch>
        </p:blipFill>
        <p:spPr/>
      </p:pic>
      <p:pic>
        <p:nvPicPr>
          <p:cNvPr id="15" name="Espace réservé pour une image  14"/>
          <p:cNvPicPr>
            <a:picLocks noGrp="1" noChangeAspect="1"/>
          </p:cNvPicPr>
          <p:nvPr>
            <p:ph type="pic" sz="quarter" idx="17"/>
          </p:nvPr>
        </p:nvPicPr>
        <p:blipFill>
          <a:blip r:embed="rId5" cstate="print">
            <a:extLst>
              <a:ext uri="{28A0092B-C50C-407E-A947-70E740481C1C}">
                <a14:useLocalDpi xmlns:a14="http://schemas.microsoft.com/office/drawing/2010/main" val="0"/>
              </a:ext>
            </a:extLst>
          </a:blip>
          <a:srcRect/>
          <a:stretch>
            <a:fillRect/>
          </a:stretch>
        </p:blipFill>
        <p:spPr/>
      </p:pic>
      <p:pic>
        <p:nvPicPr>
          <p:cNvPr id="16" name="Espace réservé pour une image  15"/>
          <p:cNvPicPr>
            <a:picLocks noGrp="1" noChangeAspect="1"/>
          </p:cNvPicPr>
          <p:nvPr>
            <p:ph type="pic" sz="quarter" idx="18"/>
          </p:nvPr>
        </p:nvPicPr>
        <p:blipFill>
          <a:blip r:embed="rId6" cstate="print">
            <a:extLst>
              <a:ext uri="{28A0092B-C50C-407E-A947-70E740481C1C}">
                <a14:useLocalDpi xmlns:a14="http://schemas.microsoft.com/office/drawing/2010/main" val="0"/>
              </a:ext>
            </a:extLst>
          </a:blip>
          <a:srcRect/>
          <a:stretch>
            <a:fillRect/>
          </a:stretch>
        </p:blipFill>
        <p:spPr/>
      </p:pic>
      <p:pic>
        <p:nvPicPr>
          <p:cNvPr id="17" name="Espace réservé pour une image  16"/>
          <p:cNvPicPr>
            <a:picLocks noGrp="1" noChangeAspect="1"/>
          </p:cNvPicPr>
          <p:nvPr>
            <p:ph type="pic" sz="quarter" idx="19"/>
          </p:nvPr>
        </p:nvPicPr>
        <p:blipFill>
          <a:blip r:embed="rId7" cstate="print">
            <a:extLst>
              <a:ext uri="{28A0092B-C50C-407E-A947-70E740481C1C}">
                <a14:useLocalDpi xmlns:a14="http://schemas.microsoft.com/office/drawing/2010/main" val="0"/>
              </a:ext>
            </a:extLst>
          </a:blip>
          <a:srcRect t="92" b="92"/>
          <a:stretch>
            <a:fillRect/>
          </a:stretch>
        </p:blipFill>
        <p:spPr/>
      </p:pic>
      <p:sp>
        <p:nvSpPr>
          <p:cNvPr id="11" name="Sous-titre 10"/>
          <p:cNvSpPr>
            <a:spLocks noGrp="1"/>
          </p:cNvSpPr>
          <p:nvPr>
            <p:ph type="subTitle" idx="1"/>
          </p:nvPr>
        </p:nvSpPr>
        <p:spPr/>
        <p:txBody>
          <a:bodyPr/>
          <a:lstStyle/>
          <a:p>
            <a:r>
              <a:rPr lang="en-US" dirty="0"/>
              <a:t>2022</a:t>
            </a:r>
          </a:p>
          <a:p>
            <a:endParaRPr lang="fr-FR" dirty="0"/>
          </a:p>
        </p:txBody>
      </p:sp>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n-US"/>
              <a:t>Señales</a:t>
            </a:r>
            <a:endParaRPr lang="fr-FR" dirty="0"/>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2</a:t>
            </a:fld>
            <a:endParaRPr lang="fr-FR" dirty="0"/>
          </a:p>
        </p:txBody>
      </p:sp>
      <p:sp>
        <p:nvSpPr>
          <p:cNvPr id="6" name="Espace réservé du texte 5"/>
          <p:cNvSpPr>
            <a:spLocks noGrp="1"/>
          </p:cNvSpPr>
          <p:nvPr>
            <p:ph type="body" sz="quarter" idx="21"/>
          </p:nvPr>
        </p:nvSpPr>
        <p:spPr/>
        <p:txBody>
          <a:bodyPr/>
          <a:lstStyle/>
          <a:p>
            <a:r>
              <a:rPr lang="es-ES" dirty="0"/>
              <a:t>APARATOS DE VÍA. AGUJAS</a:t>
            </a:r>
          </a:p>
        </p:txBody>
      </p:sp>
    </p:spTree>
    <p:extLst>
      <p:ext uri="{BB962C8B-B14F-4D97-AF65-F5344CB8AC3E}">
        <p14:creationId xmlns:p14="http://schemas.microsoft.com/office/powerpoint/2010/main" val="11163622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20</a:t>
            </a:fld>
            <a:endParaRPr lang="fr-FR" dirty="0"/>
          </a:p>
        </p:txBody>
      </p:sp>
      <p:sp>
        <p:nvSpPr>
          <p:cNvPr id="13" name="Titre 6"/>
          <p:cNvSpPr txBox="1">
            <a:spLocks/>
          </p:cNvSpPr>
          <p:nvPr/>
        </p:nvSpPr>
        <p:spPr bwMode="gray">
          <a:xfrm>
            <a:off x="358776" y="438663"/>
            <a:ext cx="8426450" cy="296883"/>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a:lstStyle>
          <a:p>
            <a:r>
              <a:rPr lang="fr-FR" dirty="0">
                <a:solidFill>
                  <a:schemeClr val="tx2"/>
                </a:solidFill>
                <a:latin typeface="+mn-lt"/>
                <a:ea typeface="+mn-ea"/>
                <a:cs typeface="+mn-cs"/>
              </a:rPr>
              <a:t>2. </a:t>
            </a:r>
            <a:r>
              <a:rPr lang="fr-FR" dirty="0" err="1">
                <a:solidFill>
                  <a:schemeClr val="tx2"/>
                </a:solidFill>
                <a:latin typeface="+mn-lt"/>
                <a:ea typeface="+mn-ea"/>
                <a:cs typeface="+mn-cs"/>
              </a:rPr>
              <a:t>Tipos</a:t>
            </a:r>
            <a:r>
              <a:rPr lang="fr-FR" dirty="0">
                <a:solidFill>
                  <a:schemeClr val="tx2"/>
                </a:solidFill>
                <a:latin typeface="+mn-lt"/>
                <a:ea typeface="+mn-ea"/>
                <a:cs typeface="+mn-cs"/>
              </a:rPr>
              <a:t> de </a:t>
            </a:r>
            <a:r>
              <a:rPr lang="fr-FR" dirty="0" err="1">
                <a:solidFill>
                  <a:schemeClr val="tx2"/>
                </a:solidFill>
                <a:latin typeface="+mn-lt"/>
                <a:ea typeface="+mn-ea"/>
                <a:cs typeface="+mn-cs"/>
              </a:rPr>
              <a:t>aparatos</a:t>
            </a:r>
            <a:r>
              <a:rPr lang="fr-FR" dirty="0">
                <a:solidFill>
                  <a:schemeClr val="tx2"/>
                </a:solidFill>
                <a:latin typeface="+mn-lt"/>
                <a:ea typeface="+mn-ea"/>
                <a:cs typeface="+mn-cs"/>
              </a:rPr>
              <a:t> de </a:t>
            </a:r>
            <a:r>
              <a:rPr lang="fr-FR" dirty="0" err="1">
                <a:solidFill>
                  <a:schemeClr val="tx2"/>
                </a:solidFill>
                <a:latin typeface="+mn-lt"/>
                <a:ea typeface="+mn-ea"/>
                <a:cs typeface="+mn-cs"/>
              </a:rPr>
              <a:t>vía</a:t>
            </a:r>
            <a:r>
              <a:rPr lang="fr-FR" dirty="0">
                <a:solidFill>
                  <a:schemeClr val="tx2"/>
                </a:solidFill>
                <a:latin typeface="+mn-lt"/>
                <a:ea typeface="+mn-ea"/>
                <a:cs typeface="+mn-cs"/>
              </a:rPr>
              <a:t>. </a:t>
            </a:r>
          </a:p>
          <a:p>
            <a:endParaRPr lang="fr-FR" sz="800" dirty="0">
              <a:solidFill>
                <a:schemeClr val="tx2"/>
              </a:solidFill>
              <a:latin typeface="+mn-lt"/>
              <a:ea typeface="+mn-ea"/>
              <a:cs typeface="+mn-cs"/>
            </a:endParaRPr>
          </a:p>
          <a:p>
            <a:pPr algn="just"/>
            <a:endParaRPr lang="fr-FR" sz="800" dirty="0">
              <a:solidFill>
                <a:schemeClr val="tx2"/>
              </a:solidFill>
              <a:latin typeface="+mn-lt"/>
              <a:ea typeface="+mn-ea"/>
              <a:cs typeface="+mn-cs"/>
            </a:endParaRPr>
          </a:p>
          <a:p>
            <a:r>
              <a:rPr lang="es-ES" sz="1400" dirty="0">
                <a:solidFill>
                  <a:schemeClr val="tx1"/>
                </a:solidFill>
                <a:latin typeface="+mn-lt"/>
              </a:rPr>
              <a:t>OTROS TIPOS DE APARATOS DE VÍA</a:t>
            </a:r>
          </a:p>
          <a:p>
            <a:endParaRPr lang="es-ES" sz="800" b="0" dirty="0">
              <a:solidFill>
                <a:schemeClr val="tx1"/>
              </a:solidFill>
              <a:latin typeface="+mn-lt"/>
            </a:endParaRPr>
          </a:p>
          <a:p>
            <a:endParaRPr lang="fr-FR" sz="800" dirty="0">
              <a:solidFill>
                <a:schemeClr val="tx2"/>
              </a:solidFill>
              <a:latin typeface="+mn-lt"/>
              <a:ea typeface="+mn-ea"/>
              <a:cs typeface="+mn-cs"/>
            </a:endParaRPr>
          </a:p>
        </p:txBody>
      </p:sp>
      <p:sp>
        <p:nvSpPr>
          <p:cNvPr id="17" name="Marcador de texto 5"/>
          <p:cNvSpPr>
            <a:spLocks noGrp="1"/>
          </p:cNvSpPr>
          <p:nvPr>
            <p:ph type="body" sz="quarter" idx="13"/>
          </p:nvPr>
        </p:nvSpPr>
        <p:spPr>
          <a:xfrm>
            <a:off x="676818" y="1375962"/>
            <a:ext cx="7207550" cy="576709"/>
          </a:xfrm>
        </p:spPr>
        <p:txBody>
          <a:bodyPr/>
          <a:lstStyle/>
          <a:p>
            <a:pPr algn="just"/>
            <a:r>
              <a:rPr lang="es-ES" sz="1400" b="1" dirty="0">
                <a:solidFill>
                  <a:schemeClr val="tx1"/>
                </a:solidFill>
              </a:rPr>
              <a:t>Cambiadores de hilo: </a:t>
            </a:r>
            <a:r>
              <a:rPr lang="es-ES" sz="1400" dirty="0">
                <a:solidFill>
                  <a:schemeClr val="tx1"/>
                </a:solidFill>
              </a:rPr>
              <a:t>Los cambiadores de hilo permiten cambiar el tercer carril de un lado al otro. Su instalación es necesaria antes de algunos desvíos para permitir que el tercer carril esté del lado que necesita el desvío o debido a otras causas como distancia a andenes, gálibos entre vías, etc..</a:t>
            </a:r>
          </a:p>
        </p:txBody>
      </p:sp>
      <p:pic>
        <p:nvPicPr>
          <p:cNvPr id="8" name="Imagen 7"/>
          <p:cNvPicPr>
            <a:picLocks noChangeAspect="1"/>
          </p:cNvPicPr>
          <p:nvPr/>
        </p:nvPicPr>
        <p:blipFill>
          <a:blip r:embed="rId2"/>
          <a:stretch>
            <a:fillRect/>
          </a:stretch>
        </p:blipFill>
        <p:spPr>
          <a:xfrm>
            <a:off x="1844798" y="2283718"/>
            <a:ext cx="5505623" cy="1922987"/>
          </a:xfrm>
          <a:prstGeom prst="rect">
            <a:avLst/>
          </a:prstGeom>
        </p:spPr>
      </p:pic>
    </p:spTree>
    <p:extLst>
      <p:ext uri="{BB962C8B-B14F-4D97-AF65-F5344CB8AC3E}">
        <p14:creationId xmlns:p14="http://schemas.microsoft.com/office/powerpoint/2010/main" val="5162027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21</a:t>
            </a:fld>
            <a:endParaRPr lang="fr-FR" dirty="0"/>
          </a:p>
        </p:txBody>
      </p:sp>
      <p:sp>
        <p:nvSpPr>
          <p:cNvPr id="13" name="Titre 6"/>
          <p:cNvSpPr txBox="1">
            <a:spLocks/>
          </p:cNvSpPr>
          <p:nvPr/>
        </p:nvSpPr>
        <p:spPr bwMode="gray">
          <a:xfrm>
            <a:off x="358776" y="438663"/>
            <a:ext cx="8426450" cy="296883"/>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a:lstStyle>
          <a:p>
            <a:r>
              <a:rPr lang="fr-FR" dirty="0">
                <a:solidFill>
                  <a:schemeClr val="tx2"/>
                </a:solidFill>
                <a:latin typeface="+mn-lt"/>
                <a:ea typeface="+mn-ea"/>
                <a:cs typeface="+mn-cs"/>
              </a:rPr>
              <a:t>2. </a:t>
            </a:r>
            <a:r>
              <a:rPr lang="fr-FR" dirty="0" err="1">
                <a:solidFill>
                  <a:schemeClr val="tx2"/>
                </a:solidFill>
                <a:latin typeface="+mn-lt"/>
                <a:ea typeface="+mn-ea"/>
                <a:cs typeface="+mn-cs"/>
              </a:rPr>
              <a:t>Tipos</a:t>
            </a:r>
            <a:r>
              <a:rPr lang="fr-FR" dirty="0">
                <a:solidFill>
                  <a:schemeClr val="tx2"/>
                </a:solidFill>
                <a:latin typeface="+mn-lt"/>
                <a:ea typeface="+mn-ea"/>
                <a:cs typeface="+mn-cs"/>
              </a:rPr>
              <a:t> de </a:t>
            </a:r>
            <a:r>
              <a:rPr lang="fr-FR" dirty="0" err="1">
                <a:solidFill>
                  <a:schemeClr val="tx2"/>
                </a:solidFill>
                <a:latin typeface="+mn-lt"/>
                <a:ea typeface="+mn-ea"/>
                <a:cs typeface="+mn-cs"/>
              </a:rPr>
              <a:t>aparatos</a:t>
            </a:r>
            <a:r>
              <a:rPr lang="fr-FR" dirty="0">
                <a:solidFill>
                  <a:schemeClr val="tx2"/>
                </a:solidFill>
                <a:latin typeface="+mn-lt"/>
                <a:ea typeface="+mn-ea"/>
                <a:cs typeface="+mn-cs"/>
              </a:rPr>
              <a:t> de </a:t>
            </a:r>
            <a:r>
              <a:rPr lang="fr-FR" dirty="0" err="1">
                <a:solidFill>
                  <a:schemeClr val="tx2"/>
                </a:solidFill>
                <a:latin typeface="+mn-lt"/>
                <a:ea typeface="+mn-ea"/>
                <a:cs typeface="+mn-cs"/>
              </a:rPr>
              <a:t>vía</a:t>
            </a:r>
            <a:r>
              <a:rPr lang="fr-FR" dirty="0">
                <a:solidFill>
                  <a:schemeClr val="tx2"/>
                </a:solidFill>
                <a:latin typeface="+mn-lt"/>
                <a:ea typeface="+mn-ea"/>
                <a:cs typeface="+mn-cs"/>
              </a:rPr>
              <a:t>. </a:t>
            </a:r>
          </a:p>
          <a:p>
            <a:endParaRPr lang="fr-FR" sz="800" dirty="0">
              <a:solidFill>
                <a:schemeClr val="tx2"/>
              </a:solidFill>
              <a:latin typeface="+mn-lt"/>
              <a:ea typeface="+mn-ea"/>
              <a:cs typeface="+mn-cs"/>
            </a:endParaRPr>
          </a:p>
          <a:p>
            <a:pPr algn="just"/>
            <a:endParaRPr lang="fr-FR" sz="800" dirty="0">
              <a:solidFill>
                <a:schemeClr val="tx2"/>
              </a:solidFill>
              <a:latin typeface="+mn-lt"/>
              <a:ea typeface="+mn-ea"/>
              <a:cs typeface="+mn-cs"/>
            </a:endParaRPr>
          </a:p>
          <a:p>
            <a:r>
              <a:rPr lang="es-ES" sz="1400" dirty="0">
                <a:solidFill>
                  <a:schemeClr val="tx1"/>
                </a:solidFill>
                <a:latin typeface="+mn-lt"/>
              </a:rPr>
              <a:t>OTROS TIPOS DE APARATOS DE VÍA</a:t>
            </a:r>
          </a:p>
          <a:p>
            <a:endParaRPr lang="es-ES" sz="800" b="0" dirty="0">
              <a:solidFill>
                <a:schemeClr val="tx1"/>
              </a:solidFill>
              <a:latin typeface="+mn-lt"/>
            </a:endParaRPr>
          </a:p>
          <a:p>
            <a:endParaRPr lang="fr-FR" sz="800" dirty="0">
              <a:solidFill>
                <a:schemeClr val="tx2"/>
              </a:solidFill>
              <a:latin typeface="+mn-lt"/>
              <a:ea typeface="+mn-ea"/>
              <a:cs typeface="+mn-cs"/>
            </a:endParaRPr>
          </a:p>
        </p:txBody>
      </p:sp>
      <p:sp>
        <p:nvSpPr>
          <p:cNvPr id="17" name="Marcador de texto 5"/>
          <p:cNvSpPr>
            <a:spLocks noGrp="1"/>
          </p:cNvSpPr>
          <p:nvPr>
            <p:ph type="body" sz="quarter" idx="13"/>
          </p:nvPr>
        </p:nvSpPr>
        <p:spPr>
          <a:xfrm>
            <a:off x="676818" y="1375962"/>
            <a:ext cx="3679158" cy="835748"/>
          </a:xfrm>
        </p:spPr>
        <p:txBody>
          <a:bodyPr/>
          <a:lstStyle/>
          <a:p>
            <a:pPr algn="just"/>
            <a:r>
              <a:rPr lang="es-ES" sz="1400" b="1" dirty="0" err="1">
                <a:solidFill>
                  <a:schemeClr val="tx1"/>
                </a:solidFill>
              </a:rPr>
              <a:t>Encarriladoras</a:t>
            </a:r>
            <a:r>
              <a:rPr lang="es-ES" sz="1400" b="1" dirty="0">
                <a:solidFill>
                  <a:schemeClr val="tx1"/>
                </a:solidFill>
              </a:rPr>
              <a:t>: </a:t>
            </a:r>
            <a:r>
              <a:rPr lang="es-ES" sz="1400" dirty="0">
                <a:solidFill>
                  <a:schemeClr val="tx1"/>
                </a:solidFill>
              </a:rPr>
              <a:t>Dispositivo que se coloca para encarrilar al paso cualquier vehículo que haya sufrido un descarrilamiento</a:t>
            </a:r>
          </a:p>
        </p:txBody>
      </p:sp>
      <p:pic>
        <p:nvPicPr>
          <p:cNvPr id="2" name="Imagen 1"/>
          <p:cNvPicPr>
            <a:picLocks noChangeAspect="1"/>
          </p:cNvPicPr>
          <p:nvPr/>
        </p:nvPicPr>
        <p:blipFill>
          <a:blip r:embed="rId2"/>
          <a:stretch>
            <a:fillRect/>
          </a:stretch>
        </p:blipFill>
        <p:spPr>
          <a:xfrm>
            <a:off x="983377" y="2286155"/>
            <a:ext cx="3066039" cy="1935857"/>
          </a:xfrm>
          <a:prstGeom prst="rect">
            <a:avLst/>
          </a:prstGeom>
        </p:spPr>
      </p:pic>
      <p:pic>
        <p:nvPicPr>
          <p:cNvPr id="6" name="Imagen 5"/>
          <p:cNvPicPr>
            <a:picLocks noChangeAspect="1"/>
          </p:cNvPicPr>
          <p:nvPr/>
        </p:nvPicPr>
        <p:blipFill>
          <a:blip r:embed="rId3"/>
          <a:stretch>
            <a:fillRect/>
          </a:stretch>
        </p:blipFill>
        <p:spPr>
          <a:xfrm>
            <a:off x="5393924" y="2286155"/>
            <a:ext cx="2568530" cy="1952083"/>
          </a:xfrm>
          <a:prstGeom prst="rect">
            <a:avLst/>
          </a:prstGeom>
        </p:spPr>
      </p:pic>
      <p:sp>
        <p:nvSpPr>
          <p:cNvPr id="10" name="Marcador de texto 5"/>
          <p:cNvSpPr>
            <a:spLocks noGrp="1"/>
          </p:cNvSpPr>
          <p:nvPr>
            <p:ph type="body" sz="quarter" idx="13"/>
          </p:nvPr>
        </p:nvSpPr>
        <p:spPr>
          <a:xfrm>
            <a:off x="4781891" y="1375962"/>
            <a:ext cx="3792597" cy="835748"/>
          </a:xfrm>
        </p:spPr>
        <p:txBody>
          <a:bodyPr/>
          <a:lstStyle/>
          <a:p>
            <a:pPr algn="just"/>
            <a:r>
              <a:rPr lang="es-ES" sz="1400" b="1" dirty="0">
                <a:solidFill>
                  <a:schemeClr val="tx1"/>
                </a:solidFill>
              </a:rPr>
              <a:t>Aparatos de dilatación: </a:t>
            </a:r>
            <a:r>
              <a:rPr lang="es-ES" sz="1400" dirty="0">
                <a:solidFill>
                  <a:schemeClr val="tx1"/>
                </a:solidFill>
              </a:rPr>
              <a:t>Los aparatos  de dilatación protegen el tendido férreo de las deformaciones por dilatación o contracción térmica de la vía.</a:t>
            </a:r>
          </a:p>
        </p:txBody>
      </p:sp>
    </p:spTree>
    <p:extLst>
      <p:ext uri="{BB962C8B-B14F-4D97-AF65-F5344CB8AC3E}">
        <p14:creationId xmlns:p14="http://schemas.microsoft.com/office/powerpoint/2010/main" val="36539964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re 23"/>
          <p:cNvSpPr>
            <a:spLocks noGrp="1"/>
          </p:cNvSpPr>
          <p:nvPr>
            <p:ph type="title"/>
          </p:nvPr>
        </p:nvSpPr>
        <p:spPr/>
        <p:txBody>
          <a:bodyPr/>
          <a:lstStyle/>
          <a:p>
            <a:r>
              <a:rPr lang="fr-FR" dirty="0"/>
              <a:t>3.</a:t>
            </a:r>
          </a:p>
        </p:txBody>
      </p:sp>
      <p:sp>
        <p:nvSpPr>
          <p:cNvPr id="2" name="Espace réservé de la date 1"/>
          <p:cNvSpPr>
            <a:spLocks noGrp="1"/>
          </p:cNvSpPr>
          <p:nvPr>
            <p:ph type="dt" sz="half" idx="10"/>
          </p:nvPr>
        </p:nvSpPr>
        <p:spPr/>
        <p:txBody>
          <a:bodyPr/>
          <a:lstStyle/>
          <a:p>
            <a:r>
              <a:rPr lang="es-ES" noProof="0"/>
              <a:t>Date</a:t>
            </a:r>
            <a:endParaRPr lang="fr-FR" noProof="0"/>
          </a:p>
        </p:txBody>
      </p:sp>
      <p:sp>
        <p:nvSpPr>
          <p:cNvPr id="4" name="Espace réservé du pied de page 3"/>
          <p:cNvSpPr>
            <a:spLocks noGrp="1"/>
          </p:cNvSpPr>
          <p:nvPr>
            <p:ph type="ftr" sz="quarter" idx="11"/>
          </p:nvPr>
        </p:nvSpPr>
        <p:spPr/>
        <p:txBody>
          <a:bodyPr/>
          <a:lstStyle/>
          <a:p>
            <a:r>
              <a:rPr lang="en-US" noProof="0"/>
              <a:t>Señales</a:t>
            </a:r>
            <a:endParaRPr lang="fr-FR" noProof="0"/>
          </a:p>
        </p:txBody>
      </p:sp>
      <p:sp>
        <p:nvSpPr>
          <p:cNvPr id="3" name="Espace réservé du numéro de diapositive 2"/>
          <p:cNvSpPr>
            <a:spLocks noGrp="1"/>
          </p:cNvSpPr>
          <p:nvPr>
            <p:ph type="sldNum" sz="quarter" idx="12"/>
          </p:nvPr>
        </p:nvSpPr>
        <p:spPr/>
        <p:txBody>
          <a:bodyPr/>
          <a:lstStyle/>
          <a:p>
            <a:fld id="{733122C9-A0B9-462F-8757-0847AD287B63}" type="slidenum">
              <a:rPr lang="fr-FR" noProof="0" smtClean="0"/>
              <a:pPr/>
              <a:t>22</a:t>
            </a:fld>
            <a:endParaRPr lang="fr-FR" noProof="0"/>
          </a:p>
        </p:txBody>
      </p:sp>
      <p:sp>
        <p:nvSpPr>
          <p:cNvPr id="25" name="Espace réservé du texte 24"/>
          <p:cNvSpPr>
            <a:spLocks noGrp="1"/>
          </p:cNvSpPr>
          <p:nvPr>
            <p:ph type="body" sz="quarter" idx="13"/>
          </p:nvPr>
        </p:nvSpPr>
        <p:spPr/>
        <p:txBody>
          <a:bodyPr/>
          <a:lstStyle/>
          <a:p>
            <a:r>
              <a:rPr lang="es-ES" dirty="0"/>
              <a:t>Accionamientos</a:t>
            </a:r>
            <a:endParaRPr lang="fr-FR" dirty="0"/>
          </a:p>
        </p:txBody>
      </p:sp>
    </p:spTree>
    <p:extLst>
      <p:ext uri="{BB962C8B-B14F-4D97-AF65-F5344CB8AC3E}">
        <p14:creationId xmlns:p14="http://schemas.microsoft.com/office/powerpoint/2010/main" val="36658758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23</a:t>
            </a:fld>
            <a:endParaRPr lang="fr-FR" dirty="0"/>
          </a:p>
        </p:txBody>
      </p:sp>
      <p:sp>
        <p:nvSpPr>
          <p:cNvPr id="13" name="Titre 6"/>
          <p:cNvSpPr txBox="1">
            <a:spLocks/>
          </p:cNvSpPr>
          <p:nvPr/>
        </p:nvSpPr>
        <p:spPr bwMode="gray">
          <a:xfrm>
            <a:off x="358776" y="438663"/>
            <a:ext cx="8426450" cy="296883"/>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a:lstStyle>
          <a:p>
            <a:r>
              <a:rPr lang="fr-FR" dirty="0">
                <a:solidFill>
                  <a:schemeClr val="tx2"/>
                </a:solidFill>
                <a:latin typeface="+mn-lt"/>
                <a:ea typeface="+mn-ea"/>
                <a:cs typeface="+mn-cs"/>
              </a:rPr>
              <a:t>3. </a:t>
            </a:r>
            <a:r>
              <a:rPr lang="fr-FR" dirty="0" err="1">
                <a:solidFill>
                  <a:schemeClr val="tx2"/>
                </a:solidFill>
                <a:latin typeface="+mn-lt"/>
                <a:ea typeface="+mn-ea"/>
                <a:cs typeface="+mn-cs"/>
              </a:rPr>
              <a:t>Accionamientos</a:t>
            </a:r>
            <a:endParaRPr lang="fr-FR" sz="800" dirty="0">
              <a:solidFill>
                <a:schemeClr val="tx2"/>
              </a:solidFill>
              <a:latin typeface="+mn-lt"/>
              <a:ea typeface="+mn-ea"/>
              <a:cs typeface="+mn-cs"/>
            </a:endParaRPr>
          </a:p>
          <a:p>
            <a:pPr algn="just"/>
            <a:endParaRPr lang="fr-FR" sz="800" dirty="0">
              <a:solidFill>
                <a:schemeClr val="tx2"/>
              </a:solidFill>
              <a:latin typeface="+mn-lt"/>
              <a:ea typeface="+mn-ea"/>
              <a:cs typeface="+mn-cs"/>
            </a:endParaRPr>
          </a:p>
          <a:p>
            <a:pPr algn="just"/>
            <a:r>
              <a:rPr lang="es-ES" sz="1400" b="0" dirty="0">
                <a:solidFill>
                  <a:schemeClr val="tx1"/>
                </a:solidFill>
                <a:latin typeface="+mn-lt"/>
              </a:rPr>
              <a:t>Los accionamientos son el conjunto elementos mecánicos y eléctricos que hacen posible el movimiento de la aguja.</a:t>
            </a:r>
            <a:endParaRPr lang="fr-FR" sz="800" dirty="0">
              <a:solidFill>
                <a:schemeClr val="tx1"/>
              </a:solidFill>
              <a:latin typeface="+mn-lt"/>
              <a:ea typeface="+mn-ea"/>
              <a:cs typeface="+mn-cs"/>
            </a:endParaRPr>
          </a:p>
        </p:txBody>
      </p:sp>
      <p:pic>
        <p:nvPicPr>
          <p:cNvPr id="2" name="Imagen 1"/>
          <p:cNvPicPr>
            <a:picLocks noChangeAspect="1"/>
          </p:cNvPicPr>
          <p:nvPr/>
        </p:nvPicPr>
        <p:blipFill rotWithShape="1">
          <a:blip r:embed="rId2"/>
          <a:srcRect t="4713" b="8470"/>
          <a:stretch/>
        </p:blipFill>
        <p:spPr>
          <a:xfrm>
            <a:off x="747211" y="1347614"/>
            <a:ext cx="7649580" cy="2952328"/>
          </a:xfrm>
          <a:prstGeom prst="rect">
            <a:avLst/>
          </a:prstGeom>
        </p:spPr>
      </p:pic>
    </p:spTree>
    <p:extLst>
      <p:ext uri="{BB962C8B-B14F-4D97-AF65-F5344CB8AC3E}">
        <p14:creationId xmlns:p14="http://schemas.microsoft.com/office/powerpoint/2010/main" val="33447414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24</a:t>
            </a:fld>
            <a:endParaRPr lang="fr-FR" dirty="0"/>
          </a:p>
        </p:txBody>
      </p:sp>
      <p:sp>
        <p:nvSpPr>
          <p:cNvPr id="13" name="Titre 6"/>
          <p:cNvSpPr txBox="1">
            <a:spLocks/>
          </p:cNvSpPr>
          <p:nvPr/>
        </p:nvSpPr>
        <p:spPr bwMode="gray">
          <a:xfrm>
            <a:off x="358776" y="438663"/>
            <a:ext cx="8426450" cy="296883"/>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a:lstStyle>
          <a:p>
            <a:r>
              <a:rPr lang="fr-FR" dirty="0">
                <a:solidFill>
                  <a:schemeClr val="tx2"/>
                </a:solidFill>
                <a:latin typeface="+mn-lt"/>
                <a:ea typeface="+mn-ea"/>
                <a:cs typeface="+mn-cs"/>
              </a:rPr>
              <a:t>3. </a:t>
            </a:r>
            <a:r>
              <a:rPr lang="fr-FR" dirty="0" err="1">
                <a:solidFill>
                  <a:schemeClr val="tx2"/>
                </a:solidFill>
                <a:latin typeface="+mn-lt"/>
                <a:ea typeface="+mn-ea"/>
                <a:cs typeface="+mn-cs"/>
              </a:rPr>
              <a:t>Accionamientos</a:t>
            </a:r>
            <a:endParaRPr lang="fr-FR" sz="800" dirty="0">
              <a:solidFill>
                <a:schemeClr val="tx2"/>
              </a:solidFill>
              <a:latin typeface="+mn-lt"/>
              <a:ea typeface="+mn-ea"/>
              <a:cs typeface="+mn-cs"/>
            </a:endParaRPr>
          </a:p>
          <a:p>
            <a:pPr algn="just"/>
            <a:endParaRPr lang="fr-FR" sz="800" dirty="0">
              <a:solidFill>
                <a:schemeClr val="tx2"/>
              </a:solidFill>
              <a:latin typeface="+mn-lt"/>
              <a:ea typeface="+mn-ea"/>
              <a:cs typeface="+mn-cs"/>
            </a:endParaRPr>
          </a:p>
          <a:p>
            <a:pPr algn="just"/>
            <a:r>
              <a:rPr lang="es-ES" sz="1400" dirty="0">
                <a:solidFill>
                  <a:schemeClr val="tx1"/>
                </a:solidFill>
                <a:latin typeface="+mn-lt"/>
              </a:rPr>
              <a:t>MARMITA</a:t>
            </a:r>
          </a:p>
          <a:p>
            <a:pPr algn="just"/>
            <a:endParaRPr lang="es-ES" sz="900" dirty="0">
              <a:solidFill>
                <a:schemeClr val="tx1"/>
              </a:solidFill>
              <a:latin typeface="+mn-lt"/>
            </a:endParaRPr>
          </a:p>
          <a:p>
            <a:pPr>
              <a:lnSpc>
                <a:spcPct val="100000"/>
              </a:lnSpc>
            </a:pPr>
            <a:r>
              <a:rPr lang="pt-BR" sz="1400" b="0" dirty="0">
                <a:solidFill>
                  <a:schemeClr val="tx1"/>
                </a:solidFill>
                <a:latin typeface="+mn-lt"/>
              </a:rPr>
              <a:t>Aparato local de </a:t>
            </a:r>
            <a:r>
              <a:rPr lang="pt-BR" sz="1400" b="0" dirty="0" err="1">
                <a:solidFill>
                  <a:schemeClr val="tx1"/>
                </a:solidFill>
                <a:latin typeface="+mn-lt"/>
              </a:rPr>
              <a:t>maniobra</a:t>
            </a:r>
            <a:r>
              <a:rPr lang="pt-BR" sz="1400" b="0" dirty="0">
                <a:solidFill>
                  <a:schemeClr val="tx1"/>
                </a:solidFill>
                <a:latin typeface="+mn-lt"/>
              </a:rPr>
              <a:t> de </a:t>
            </a:r>
            <a:r>
              <a:rPr lang="pt-BR" sz="1400" b="0" dirty="0" err="1">
                <a:solidFill>
                  <a:schemeClr val="tx1"/>
                </a:solidFill>
                <a:latin typeface="+mn-lt"/>
              </a:rPr>
              <a:t>aguja</a:t>
            </a:r>
            <a:r>
              <a:rPr lang="pt-BR" sz="1400" b="0" dirty="0">
                <a:solidFill>
                  <a:schemeClr val="tx1"/>
                </a:solidFill>
                <a:latin typeface="+mn-lt"/>
              </a:rPr>
              <a:t> o marmita.</a:t>
            </a:r>
          </a:p>
          <a:p>
            <a:pPr>
              <a:lnSpc>
                <a:spcPct val="100000"/>
              </a:lnSpc>
            </a:pPr>
            <a:endParaRPr lang="es-ES" sz="800" b="0" dirty="0">
              <a:solidFill>
                <a:schemeClr val="tx1"/>
              </a:solidFill>
              <a:latin typeface="+mn-lt"/>
            </a:endParaRPr>
          </a:p>
          <a:p>
            <a:pPr>
              <a:lnSpc>
                <a:spcPct val="100000"/>
              </a:lnSpc>
            </a:pPr>
            <a:r>
              <a:rPr lang="es-ES" sz="1400" b="0" dirty="0">
                <a:solidFill>
                  <a:schemeClr val="tx1"/>
                </a:solidFill>
                <a:latin typeface="+mn-lt"/>
              </a:rPr>
              <a:t>Mando individual mediante palanca destinado a efectuar el movimiento de las agujas de un cambio localmente.</a:t>
            </a:r>
          </a:p>
          <a:p>
            <a:pPr>
              <a:lnSpc>
                <a:spcPct val="100000"/>
              </a:lnSpc>
            </a:pPr>
            <a:endParaRPr lang="es-ES" sz="800" b="0" dirty="0">
              <a:solidFill>
                <a:schemeClr val="tx1"/>
              </a:solidFill>
              <a:latin typeface="+mn-lt"/>
            </a:endParaRPr>
          </a:p>
          <a:p>
            <a:pPr>
              <a:lnSpc>
                <a:spcPct val="100000"/>
              </a:lnSpc>
            </a:pPr>
            <a:r>
              <a:rPr lang="es-ES" sz="1400" b="0" dirty="0">
                <a:solidFill>
                  <a:schemeClr val="tx1"/>
                </a:solidFill>
                <a:latin typeface="+mn-lt"/>
              </a:rPr>
              <a:t>Partes:</a:t>
            </a:r>
          </a:p>
          <a:p>
            <a:pPr>
              <a:lnSpc>
                <a:spcPct val="100000"/>
              </a:lnSpc>
            </a:pPr>
            <a:r>
              <a:rPr lang="es-ES" sz="1400" b="0" dirty="0">
                <a:solidFill>
                  <a:schemeClr val="tx1"/>
                </a:solidFill>
                <a:latin typeface="+mn-lt"/>
              </a:rPr>
              <a:t>• Palanca de mando</a:t>
            </a:r>
          </a:p>
          <a:p>
            <a:pPr>
              <a:lnSpc>
                <a:spcPct val="100000"/>
              </a:lnSpc>
            </a:pPr>
            <a:r>
              <a:rPr lang="es-ES" sz="1400" b="0" dirty="0">
                <a:solidFill>
                  <a:schemeClr val="tx1"/>
                </a:solidFill>
                <a:latin typeface="+mn-lt"/>
              </a:rPr>
              <a:t>• Barra de tiro o barrón (timonería)</a:t>
            </a:r>
          </a:p>
          <a:p>
            <a:pPr>
              <a:lnSpc>
                <a:spcPct val="100000"/>
              </a:lnSpc>
            </a:pPr>
            <a:r>
              <a:rPr lang="es-ES" sz="1400" b="0" dirty="0">
                <a:solidFill>
                  <a:schemeClr val="tx1"/>
                </a:solidFill>
                <a:latin typeface="+mn-lt"/>
              </a:rPr>
              <a:t>• Peso</a:t>
            </a:r>
            <a:endParaRPr lang="es-ES" sz="1400" dirty="0">
              <a:solidFill>
                <a:schemeClr val="tx1"/>
              </a:solidFill>
              <a:latin typeface="+mn-lt"/>
            </a:endParaRPr>
          </a:p>
          <a:p>
            <a:pPr algn="just"/>
            <a:endParaRPr lang="fr-FR" sz="800" dirty="0">
              <a:solidFill>
                <a:schemeClr val="tx1"/>
              </a:solidFill>
              <a:latin typeface="+mn-lt"/>
              <a:ea typeface="+mn-ea"/>
              <a:cs typeface="+mn-cs"/>
            </a:endParaRPr>
          </a:p>
        </p:txBody>
      </p:sp>
      <p:pic>
        <p:nvPicPr>
          <p:cNvPr id="6" name="Imagen 5"/>
          <p:cNvPicPr>
            <a:picLocks noChangeAspect="1"/>
          </p:cNvPicPr>
          <p:nvPr/>
        </p:nvPicPr>
        <p:blipFill rotWithShape="1">
          <a:blip r:embed="rId2"/>
          <a:srcRect t="5035"/>
          <a:stretch/>
        </p:blipFill>
        <p:spPr>
          <a:xfrm>
            <a:off x="4919498" y="1836204"/>
            <a:ext cx="2509792" cy="2715766"/>
          </a:xfrm>
          <a:prstGeom prst="rect">
            <a:avLst/>
          </a:prstGeom>
        </p:spPr>
      </p:pic>
    </p:spTree>
    <p:extLst>
      <p:ext uri="{BB962C8B-B14F-4D97-AF65-F5344CB8AC3E}">
        <p14:creationId xmlns:p14="http://schemas.microsoft.com/office/powerpoint/2010/main" val="41688849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25</a:t>
            </a:fld>
            <a:endParaRPr lang="fr-FR" dirty="0"/>
          </a:p>
        </p:txBody>
      </p:sp>
      <p:sp>
        <p:nvSpPr>
          <p:cNvPr id="13" name="Titre 6"/>
          <p:cNvSpPr txBox="1">
            <a:spLocks/>
          </p:cNvSpPr>
          <p:nvPr/>
        </p:nvSpPr>
        <p:spPr bwMode="gray">
          <a:xfrm>
            <a:off x="358776" y="438663"/>
            <a:ext cx="8426450" cy="296883"/>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a:lstStyle>
          <a:p>
            <a:r>
              <a:rPr lang="fr-FR" dirty="0">
                <a:solidFill>
                  <a:schemeClr val="tx2"/>
                </a:solidFill>
                <a:latin typeface="+mn-lt"/>
                <a:ea typeface="+mn-ea"/>
                <a:cs typeface="+mn-cs"/>
              </a:rPr>
              <a:t>3. </a:t>
            </a:r>
            <a:r>
              <a:rPr lang="fr-FR" dirty="0" err="1">
                <a:solidFill>
                  <a:schemeClr val="tx2"/>
                </a:solidFill>
                <a:latin typeface="+mn-lt"/>
                <a:ea typeface="+mn-ea"/>
                <a:cs typeface="+mn-cs"/>
              </a:rPr>
              <a:t>Accionamientos</a:t>
            </a:r>
            <a:endParaRPr lang="fr-FR" sz="800" dirty="0">
              <a:solidFill>
                <a:schemeClr val="tx2"/>
              </a:solidFill>
              <a:latin typeface="+mn-lt"/>
              <a:ea typeface="+mn-ea"/>
              <a:cs typeface="+mn-cs"/>
            </a:endParaRPr>
          </a:p>
          <a:p>
            <a:pPr algn="just"/>
            <a:endParaRPr lang="fr-FR" sz="800" dirty="0">
              <a:solidFill>
                <a:schemeClr val="tx2"/>
              </a:solidFill>
              <a:latin typeface="+mn-lt"/>
              <a:ea typeface="+mn-ea"/>
              <a:cs typeface="+mn-cs"/>
            </a:endParaRPr>
          </a:p>
          <a:p>
            <a:pPr algn="just"/>
            <a:r>
              <a:rPr lang="es-ES" sz="1400" dirty="0">
                <a:solidFill>
                  <a:schemeClr val="tx1"/>
                </a:solidFill>
                <a:latin typeface="+mn-lt"/>
              </a:rPr>
              <a:t>ELÉCTRICOS</a:t>
            </a:r>
          </a:p>
          <a:p>
            <a:pPr algn="just"/>
            <a:endParaRPr lang="es-ES" sz="900" dirty="0">
              <a:solidFill>
                <a:schemeClr val="tx1"/>
              </a:solidFill>
              <a:latin typeface="+mn-lt"/>
            </a:endParaRPr>
          </a:p>
          <a:p>
            <a:pPr>
              <a:lnSpc>
                <a:spcPct val="100000"/>
              </a:lnSpc>
            </a:pPr>
            <a:r>
              <a:rPr lang="pt-BR" sz="1400" b="0" dirty="0" err="1">
                <a:solidFill>
                  <a:schemeClr val="tx1"/>
                </a:solidFill>
                <a:latin typeface="+mn-lt"/>
              </a:rPr>
              <a:t>Accionamiento</a:t>
            </a:r>
            <a:r>
              <a:rPr lang="pt-BR" sz="1400" b="0" dirty="0">
                <a:solidFill>
                  <a:schemeClr val="tx1"/>
                </a:solidFill>
                <a:latin typeface="+mn-lt"/>
              </a:rPr>
              <a:t> que no precisa </a:t>
            </a:r>
            <a:r>
              <a:rPr lang="pt-BR" sz="1400" b="0" dirty="0" err="1">
                <a:solidFill>
                  <a:schemeClr val="tx1"/>
                </a:solidFill>
                <a:latin typeface="+mn-lt"/>
              </a:rPr>
              <a:t>del</a:t>
            </a:r>
            <a:r>
              <a:rPr lang="pt-BR" sz="1400" b="0" dirty="0">
                <a:solidFill>
                  <a:schemeClr val="tx1"/>
                </a:solidFill>
                <a:latin typeface="+mn-lt"/>
              </a:rPr>
              <a:t> </a:t>
            </a:r>
            <a:r>
              <a:rPr lang="pt-BR" sz="1400" b="0" dirty="0" err="1">
                <a:solidFill>
                  <a:schemeClr val="tx1"/>
                </a:solidFill>
                <a:latin typeface="+mn-lt"/>
              </a:rPr>
              <a:t>esfuerzo</a:t>
            </a:r>
            <a:r>
              <a:rPr lang="pt-BR" sz="1400" b="0" dirty="0">
                <a:solidFill>
                  <a:schemeClr val="tx1"/>
                </a:solidFill>
                <a:latin typeface="+mn-lt"/>
              </a:rPr>
              <a:t> humano para poder mover </a:t>
            </a:r>
            <a:r>
              <a:rPr lang="pt-BR" sz="1400" b="0" dirty="0" err="1">
                <a:solidFill>
                  <a:schemeClr val="tx1"/>
                </a:solidFill>
                <a:latin typeface="+mn-lt"/>
              </a:rPr>
              <a:t>la</a:t>
            </a:r>
            <a:r>
              <a:rPr lang="pt-BR" sz="1400" b="0" dirty="0">
                <a:solidFill>
                  <a:schemeClr val="tx1"/>
                </a:solidFill>
                <a:latin typeface="+mn-lt"/>
              </a:rPr>
              <a:t> </a:t>
            </a:r>
            <a:r>
              <a:rPr lang="pt-BR" sz="1400" b="0" dirty="0" err="1">
                <a:solidFill>
                  <a:schemeClr val="tx1"/>
                </a:solidFill>
                <a:latin typeface="+mn-lt"/>
              </a:rPr>
              <a:t>aguja</a:t>
            </a:r>
            <a:r>
              <a:rPr lang="pt-BR" sz="1400" b="0" dirty="0">
                <a:solidFill>
                  <a:schemeClr val="tx1"/>
                </a:solidFill>
                <a:latin typeface="+mn-lt"/>
              </a:rPr>
              <a:t>.</a:t>
            </a:r>
          </a:p>
          <a:p>
            <a:pPr>
              <a:lnSpc>
                <a:spcPct val="100000"/>
              </a:lnSpc>
            </a:pPr>
            <a:endParaRPr lang="es-ES" sz="800" b="0" dirty="0">
              <a:solidFill>
                <a:schemeClr val="tx1"/>
              </a:solidFill>
              <a:latin typeface="+mn-lt"/>
            </a:endParaRPr>
          </a:p>
          <a:p>
            <a:pPr>
              <a:lnSpc>
                <a:spcPct val="100000"/>
              </a:lnSpc>
            </a:pPr>
            <a:r>
              <a:rPr lang="es-ES" sz="1400" b="0" dirty="0">
                <a:solidFill>
                  <a:schemeClr val="tx1"/>
                </a:solidFill>
                <a:latin typeface="+mn-lt"/>
              </a:rPr>
              <a:t>Partes:</a:t>
            </a:r>
          </a:p>
          <a:p>
            <a:pPr>
              <a:lnSpc>
                <a:spcPct val="100000"/>
              </a:lnSpc>
            </a:pPr>
            <a:r>
              <a:rPr lang="es-ES" sz="1400" b="0" dirty="0">
                <a:solidFill>
                  <a:schemeClr val="tx1"/>
                </a:solidFill>
                <a:latin typeface="+mn-lt"/>
              </a:rPr>
              <a:t>• Motor</a:t>
            </a:r>
          </a:p>
          <a:p>
            <a:pPr>
              <a:lnSpc>
                <a:spcPct val="100000"/>
              </a:lnSpc>
            </a:pPr>
            <a:r>
              <a:rPr lang="es-ES" sz="1400" b="0" dirty="0">
                <a:solidFill>
                  <a:schemeClr val="tx1"/>
                </a:solidFill>
                <a:latin typeface="+mn-lt"/>
              </a:rPr>
              <a:t>• Timonería (tiro y comprobación)</a:t>
            </a:r>
          </a:p>
          <a:p>
            <a:pPr>
              <a:lnSpc>
                <a:spcPct val="100000"/>
              </a:lnSpc>
            </a:pPr>
            <a:r>
              <a:rPr lang="es-ES" sz="1400" b="0" dirty="0">
                <a:solidFill>
                  <a:schemeClr val="tx1"/>
                </a:solidFill>
                <a:latin typeface="+mn-lt"/>
              </a:rPr>
              <a:t>• Elemento </a:t>
            </a:r>
            <a:r>
              <a:rPr lang="es-ES" sz="1400" b="0" dirty="0" err="1">
                <a:solidFill>
                  <a:schemeClr val="tx1"/>
                </a:solidFill>
                <a:latin typeface="+mn-lt"/>
              </a:rPr>
              <a:t>encerrojador</a:t>
            </a:r>
            <a:endParaRPr lang="es-ES" sz="1400" b="0" dirty="0">
              <a:solidFill>
                <a:schemeClr val="tx1"/>
              </a:solidFill>
              <a:latin typeface="+mn-lt"/>
            </a:endParaRPr>
          </a:p>
          <a:p>
            <a:pPr marL="742950" lvl="1" indent="-285750">
              <a:buFont typeface="Courier New" panose="02070309020205020404" pitchFamily="49" charset="0"/>
              <a:buChar char="o"/>
            </a:pPr>
            <a:r>
              <a:rPr lang="es-ES" sz="1200" b="0" dirty="0">
                <a:solidFill>
                  <a:schemeClr val="tx1"/>
                </a:solidFill>
                <a:latin typeface="+mn-lt"/>
              </a:rPr>
              <a:t>Interno en el motor</a:t>
            </a:r>
          </a:p>
          <a:p>
            <a:pPr marL="742950" lvl="1" indent="-285750">
              <a:buFont typeface="Courier New" panose="02070309020205020404" pitchFamily="49" charset="0"/>
              <a:buChar char="o"/>
            </a:pPr>
            <a:r>
              <a:rPr lang="es-ES" sz="1200" b="0" dirty="0">
                <a:solidFill>
                  <a:schemeClr val="tx1"/>
                </a:solidFill>
                <a:latin typeface="+mn-lt"/>
              </a:rPr>
              <a:t>Externo “cerrojo de uña”</a:t>
            </a:r>
            <a:endParaRPr lang="es-ES" sz="1200" dirty="0">
              <a:solidFill>
                <a:schemeClr val="tx1"/>
              </a:solidFill>
              <a:latin typeface="+mn-lt"/>
            </a:endParaRPr>
          </a:p>
          <a:p>
            <a:pPr algn="just"/>
            <a:endParaRPr lang="fr-FR" sz="800" dirty="0">
              <a:solidFill>
                <a:schemeClr val="tx1"/>
              </a:solidFill>
              <a:latin typeface="+mn-lt"/>
              <a:ea typeface="+mn-ea"/>
              <a:cs typeface="+mn-cs"/>
            </a:endParaRPr>
          </a:p>
        </p:txBody>
      </p:sp>
      <p:pic>
        <p:nvPicPr>
          <p:cNvPr id="2" name="Imagen 1"/>
          <p:cNvPicPr>
            <a:picLocks noChangeAspect="1"/>
          </p:cNvPicPr>
          <p:nvPr/>
        </p:nvPicPr>
        <p:blipFill>
          <a:blip r:embed="rId2"/>
          <a:stretch>
            <a:fillRect/>
          </a:stretch>
        </p:blipFill>
        <p:spPr>
          <a:xfrm>
            <a:off x="4067944" y="1779662"/>
            <a:ext cx="3672409" cy="2680294"/>
          </a:xfrm>
          <a:prstGeom prst="rect">
            <a:avLst/>
          </a:prstGeom>
        </p:spPr>
      </p:pic>
    </p:spTree>
    <p:extLst>
      <p:ext uri="{BB962C8B-B14F-4D97-AF65-F5344CB8AC3E}">
        <p14:creationId xmlns:p14="http://schemas.microsoft.com/office/powerpoint/2010/main" val="14372046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26</a:t>
            </a:fld>
            <a:endParaRPr lang="fr-FR" dirty="0"/>
          </a:p>
        </p:txBody>
      </p:sp>
      <p:sp>
        <p:nvSpPr>
          <p:cNvPr id="13" name="Titre 6"/>
          <p:cNvSpPr txBox="1">
            <a:spLocks/>
          </p:cNvSpPr>
          <p:nvPr/>
        </p:nvSpPr>
        <p:spPr bwMode="gray">
          <a:xfrm>
            <a:off x="358776" y="438663"/>
            <a:ext cx="8426450" cy="296883"/>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a:lstStyle>
          <a:p>
            <a:r>
              <a:rPr lang="fr-FR" dirty="0">
                <a:solidFill>
                  <a:schemeClr val="tx2"/>
                </a:solidFill>
                <a:latin typeface="+mn-lt"/>
                <a:ea typeface="+mn-ea"/>
                <a:cs typeface="+mn-cs"/>
              </a:rPr>
              <a:t>3. </a:t>
            </a:r>
            <a:r>
              <a:rPr lang="fr-FR" dirty="0" err="1">
                <a:solidFill>
                  <a:schemeClr val="tx2"/>
                </a:solidFill>
                <a:latin typeface="+mn-lt"/>
                <a:ea typeface="+mn-ea"/>
                <a:cs typeface="+mn-cs"/>
              </a:rPr>
              <a:t>Accionamientos</a:t>
            </a:r>
            <a:endParaRPr lang="fr-FR" sz="800" dirty="0">
              <a:solidFill>
                <a:schemeClr val="tx2"/>
              </a:solidFill>
              <a:latin typeface="+mn-lt"/>
              <a:ea typeface="+mn-ea"/>
              <a:cs typeface="+mn-cs"/>
            </a:endParaRPr>
          </a:p>
          <a:p>
            <a:pPr algn="just"/>
            <a:endParaRPr lang="fr-FR" sz="800" dirty="0">
              <a:solidFill>
                <a:schemeClr val="tx2"/>
              </a:solidFill>
              <a:latin typeface="+mn-lt"/>
              <a:ea typeface="+mn-ea"/>
              <a:cs typeface="+mn-cs"/>
            </a:endParaRPr>
          </a:p>
          <a:p>
            <a:pPr algn="just"/>
            <a:r>
              <a:rPr lang="es-ES" sz="1400" dirty="0">
                <a:solidFill>
                  <a:schemeClr val="tx1"/>
                </a:solidFill>
                <a:latin typeface="+mn-lt"/>
              </a:rPr>
              <a:t>ELÉCTRICOS</a:t>
            </a:r>
          </a:p>
          <a:p>
            <a:pPr algn="just"/>
            <a:endParaRPr lang="es-ES" sz="900" dirty="0">
              <a:solidFill>
                <a:schemeClr val="tx1"/>
              </a:solidFill>
              <a:latin typeface="+mn-lt"/>
            </a:endParaRPr>
          </a:p>
          <a:p>
            <a:pPr algn="just"/>
            <a:r>
              <a:rPr lang="fr-FR" sz="1200" dirty="0">
                <a:solidFill>
                  <a:schemeClr val="tx1"/>
                </a:solidFill>
                <a:latin typeface="+mn-lt"/>
                <a:ea typeface="+mn-ea"/>
                <a:cs typeface="+mn-cs"/>
              </a:rPr>
              <a:t>CERROJO DE UÑA</a:t>
            </a:r>
          </a:p>
        </p:txBody>
      </p:sp>
      <p:pic>
        <p:nvPicPr>
          <p:cNvPr id="6" name="Imagen 5"/>
          <p:cNvPicPr>
            <a:picLocks noChangeAspect="1"/>
          </p:cNvPicPr>
          <p:nvPr/>
        </p:nvPicPr>
        <p:blipFill>
          <a:blip r:embed="rId2"/>
          <a:stretch>
            <a:fillRect/>
          </a:stretch>
        </p:blipFill>
        <p:spPr>
          <a:xfrm>
            <a:off x="2195736" y="987574"/>
            <a:ext cx="4608512" cy="3782852"/>
          </a:xfrm>
          <a:prstGeom prst="rect">
            <a:avLst/>
          </a:prstGeom>
        </p:spPr>
      </p:pic>
    </p:spTree>
    <p:extLst>
      <p:ext uri="{BB962C8B-B14F-4D97-AF65-F5344CB8AC3E}">
        <p14:creationId xmlns:p14="http://schemas.microsoft.com/office/powerpoint/2010/main" val="20533714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27</a:t>
            </a:fld>
            <a:endParaRPr lang="fr-FR" dirty="0"/>
          </a:p>
        </p:txBody>
      </p:sp>
      <p:sp>
        <p:nvSpPr>
          <p:cNvPr id="13" name="Titre 6"/>
          <p:cNvSpPr txBox="1">
            <a:spLocks/>
          </p:cNvSpPr>
          <p:nvPr/>
        </p:nvSpPr>
        <p:spPr bwMode="gray">
          <a:xfrm>
            <a:off x="358776" y="438663"/>
            <a:ext cx="8426450" cy="296883"/>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a:lstStyle>
          <a:p>
            <a:r>
              <a:rPr lang="fr-FR" dirty="0">
                <a:solidFill>
                  <a:schemeClr val="tx2"/>
                </a:solidFill>
                <a:latin typeface="+mn-lt"/>
                <a:ea typeface="+mn-ea"/>
                <a:cs typeface="+mn-cs"/>
              </a:rPr>
              <a:t>3. </a:t>
            </a:r>
            <a:r>
              <a:rPr lang="fr-FR" dirty="0" err="1">
                <a:solidFill>
                  <a:schemeClr val="tx2"/>
                </a:solidFill>
                <a:latin typeface="+mn-lt"/>
                <a:ea typeface="+mn-ea"/>
                <a:cs typeface="+mn-cs"/>
              </a:rPr>
              <a:t>Accionamientos</a:t>
            </a:r>
            <a:endParaRPr lang="fr-FR" sz="800" dirty="0">
              <a:solidFill>
                <a:schemeClr val="tx2"/>
              </a:solidFill>
              <a:latin typeface="+mn-lt"/>
              <a:ea typeface="+mn-ea"/>
              <a:cs typeface="+mn-cs"/>
            </a:endParaRPr>
          </a:p>
          <a:p>
            <a:endParaRPr lang="es-ES" sz="800" b="0" dirty="0"/>
          </a:p>
          <a:p>
            <a:pPr algn="just"/>
            <a:endParaRPr lang="es-ES" sz="800" dirty="0">
              <a:solidFill>
                <a:schemeClr val="tx1"/>
              </a:solidFill>
              <a:latin typeface="+mn-lt"/>
            </a:endParaRPr>
          </a:p>
          <a:p>
            <a:pPr algn="just"/>
            <a:r>
              <a:rPr lang="es-ES" sz="1400" dirty="0">
                <a:solidFill>
                  <a:schemeClr val="tx1"/>
                </a:solidFill>
                <a:latin typeface="+mn-lt"/>
              </a:rPr>
              <a:t>Funcionalidad</a:t>
            </a:r>
          </a:p>
          <a:p>
            <a:pPr algn="just"/>
            <a:endParaRPr lang="es-ES" sz="800" b="0" dirty="0">
              <a:solidFill>
                <a:schemeClr val="tx1"/>
              </a:solidFill>
              <a:latin typeface="+mn-lt"/>
            </a:endParaRPr>
          </a:p>
          <a:p>
            <a:pPr algn="just">
              <a:lnSpc>
                <a:spcPct val="150000"/>
              </a:lnSpc>
            </a:pPr>
            <a:r>
              <a:rPr lang="es-ES" sz="1400" b="0" dirty="0">
                <a:solidFill>
                  <a:schemeClr val="tx1"/>
                </a:solidFill>
                <a:latin typeface="+mn-lt"/>
              </a:rPr>
              <a:t>1.- El enclavamiento envía la orden de movimiento a la aguja (mando).</a:t>
            </a:r>
          </a:p>
          <a:p>
            <a:pPr algn="just">
              <a:lnSpc>
                <a:spcPct val="150000"/>
              </a:lnSpc>
            </a:pPr>
            <a:r>
              <a:rPr lang="es-ES" sz="1400" b="0" dirty="0">
                <a:solidFill>
                  <a:schemeClr val="tx1"/>
                </a:solidFill>
                <a:latin typeface="+mn-lt"/>
              </a:rPr>
              <a:t>	Condiciones (libre, desenclavada).</a:t>
            </a:r>
          </a:p>
          <a:p>
            <a:pPr algn="just">
              <a:lnSpc>
                <a:spcPct val="150000"/>
              </a:lnSpc>
            </a:pPr>
            <a:r>
              <a:rPr lang="es-ES" sz="1400" b="0" dirty="0">
                <a:solidFill>
                  <a:schemeClr val="tx1"/>
                </a:solidFill>
                <a:latin typeface="+mn-lt"/>
              </a:rPr>
              <a:t>2.- La aguja se mueve.</a:t>
            </a:r>
          </a:p>
          <a:p>
            <a:pPr algn="just">
              <a:lnSpc>
                <a:spcPct val="150000"/>
              </a:lnSpc>
            </a:pPr>
            <a:r>
              <a:rPr lang="es-ES" sz="1400" b="0" dirty="0">
                <a:solidFill>
                  <a:schemeClr val="tx1"/>
                </a:solidFill>
                <a:latin typeface="+mn-lt"/>
              </a:rPr>
              <a:t>	Su movimiento está controlado en tiempo y en consumo.</a:t>
            </a:r>
          </a:p>
          <a:p>
            <a:pPr algn="just">
              <a:lnSpc>
                <a:spcPct val="150000"/>
              </a:lnSpc>
            </a:pPr>
            <a:r>
              <a:rPr lang="es-ES" sz="1400" b="0" dirty="0">
                <a:solidFill>
                  <a:schemeClr val="tx1"/>
                </a:solidFill>
                <a:latin typeface="+mn-lt"/>
              </a:rPr>
              <a:t>3.- La aguja llega a su posición final, se desactiva el mando.</a:t>
            </a:r>
          </a:p>
          <a:p>
            <a:pPr algn="just">
              <a:lnSpc>
                <a:spcPct val="150000"/>
              </a:lnSpc>
            </a:pPr>
            <a:r>
              <a:rPr lang="es-ES" sz="1400" b="0" dirty="0">
                <a:solidFill>
                  <a:schemeClr val="tx1"/>
                </a:solidFill>
                <a:latin typeface="+mn-lt"/>
              </a:rPr>
              <a:t>4.- Se </a:t>
            </a:r>
            <a:r>
              <a:rPr lang="es-ES" sz="1400" b="0" dirty="0" err="1">
                <a:solidFill>
                  <a:schemeClr val="tx1"/>
                </a:solidFill>
                <a:latin typeface="+mn-lt"/>
              </a:rPr>
              <a:t>encerroja</a:t>
            </a:r>
            <a:r>
              <a:rPr lang="es-ES" sz="1400" b="0" dirty="0">
                <a:solidFill>
                  <a:schemeClr val="tx1"/>
                </a:solidFill>
                <a:latin typeface="+mn-lt"/>
              </a:rPr>
              <a:t> internamente o externamente y se envía la comprobación de posición.</a:t>
            </a:r>
          </a:p>
          <a:p>
            <a:pPr algn="just">
              <a:lnSpc>
                <a:spcPct val="150000"/>
              </a:lnSpc>
            </a:pPr>
            <a:r>
              <a:rPr lang="es-ES" sz="1400" b="0" dirty="0">
                <a:solidFill>
                  <a:schemeClr val="tx1"/>
                </a:solidFill>
                <a:latin typeface="+mn-lt"/>
              </a:rPr>
              <a:t>5.- El enclavamiento enclava de “forma lógica”.</a:t>
            </a:r>
            <a:endParaRPr lang="fr-FR" sz="1400" dirty="0">
              <a:solidFill>
                <a:schemeClr val="tx1"/>
              </a:solidFill>
              <a:latin typeface="+mn-lt"/>
              <a:ea typeface="+mn-ea"/>
              <a:cs typeface="+mn-cs"/>
            </a:endParaRPr>
          </a:p>
        </p:txBody>
      </p:sp>
    </p:spTree>
    <p:extLst>
      <p:ext uri="{BB962C8B-B14F-4D97-AF65-F5344CB8AC3E}">
        <p14:creationId xmlns:p14="http://schemas.microsoft.com/office/powerpoint/2010/main" val="13704390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re 23"/>
          <p:cNvSpPr>
            <a:spLocks noGrp="1"/>
          </p:cNvSpPr>
          <p:nvPr>
            <p:ph type="title"/>
          </p:nvPr>
        </p:nvSpPr>
        <p:spPr/>
        <p:txBody>
          <a:bodyPr/>
          <a:lstStyle/>
          <a:p>
            <a:r>
              <a:rPr lang="fr-FR" dirty="0"/>
              <a:t>4.</a:t>
            </a:r>
          </a:p>
        </p:txBody>
      </p:sp>
      <p:sp>
        <p:nvSpPr>
          <p:cNvPr id="2" name="Espace réservé de la date 1"/>
          <p:cNvSpPr>
            <a:spLocks noGrp="1"/>
          </p:cNvSpPr>
          <p:nvPr>
            <p:ph type="dt" sz="half" idx="10"/>
          </p:nvPr>
        </p:nvSpPr>
        <p:spPr/>
        <p:txBody>
          <a:bodyPr/>
          <a:lstStyle/>
          <a:p>
            <a:r>
              <a:rPr lang="es-ES" noProof="0"/>
              <a:t>Date</a:t>
            </a:r>
            <a:endParaRPr lang="fr-FR" noProof="0"/>
          </a:p>
        </p:txBody>
      </p:sp>
      <p:sp>
        <p:nvSpPr>
          <p:cNvPr id="4" name="Espace réservé du pied de page 3"/>
          <p:cNvSpPr>
            <a:spLocks noGrp="1"/>
          </p:cNvSpPr>
          <p:nvPr>
            <p:ph type="ftr" sz="quarter" idx="11"/>
          </p:nvPr>
        </p:nvSpPr>
        <p:spPr/>
        <p:txBody>
          <a:bodyPr/>
          <a:lstStyle/>
          <a:p>
            <a:r>
              <a:rPr lang="en-US" noProof="0"/>
              <a:t>Señales</a:t>
            </a:r>
            <a:endParaRPr lang="fr-FR" noProof="0"/>
          </a:p>
        </p:txBody>
      </p:sp>
      <p:sp>
        <p:nvSpPr>
          <p:cNvPr id="3" name="Espace réservé du numéro de diapositive 2"/>
          <p:cNvSpPr>
            <a:spLocks noGrp="1"/>
          </p:cNvSpPr>
          <p:nvPr>
            <p:ph type="sldNum" sz="quarter" idx="12"/>
          </p:nvPr>
        </p:nvSpPr>
        <p:spPr/>
        <p:txBody>
          <a:bodyPr/>
          <a:lstStyle/>
          <a:p>
            <a:fld id="{733122C9-A0B9-462F-8757-0847AD287B63}" type="slidenum">
              <a:rPr lang="fr-FR" noProof="0" smtClean="0"/>
              <a:pPr/>
              <a:t>28</a:t>
            </a:fld>
            <a:endParaRPr lang="fr-FR" noProof="0"/>
          </a:p>
        </p:txBody>
      </p:sp>
      <p:sp>
        <p:nvSpPr>
          <p:cNvPr id="25" name="Espace réservé du texte 24"/>
          <p:cNvSpPr>
            <a:spLocks noGrp="1"/>
          </p:cNvSpPr>
          <p:nvPr>
            <p:ph type="body" sz="quarter" idx="13"/>
          </p:nvPr>
        </p:nvSpPr>
        <p:spPr/>
        <p:txBody>
          <a:bodyPr/>
          <a:lstStyle/>
          <a:p>
            <a:r>
              <a:rPr lang="es-ES" dirty="0"/>
              <a:t>Representación en el PLO</a:t>
            </a:r>
            <a:endParaRPr lang="fr-FR" dirty="0"/>
          </a:p>
        </p:txBody>
      </p:sp>
    </p:spTree>
    <p:extLst>
      <p:ext uri="{BB962C8B-B14F-4D97-AF65-F5344CB8AC3E}">
        <p14:creationId xmlns:p14="http://schemas.microsoft.com/office/powerpoint/2010/main" val="31263626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29</a:t>
            </a:fld>
            <a:endParaRPr lang="fr-FR" dirty="0"/>
          </a:p>
        </p:txBody>
      </p:sp>
      <p:sp>
        <p:nvSpPr>
          <p:cNvPr id="13" name="Titre 6"/>
          <p:cNvSpPr txBox="1">
            <a:spLocks/>
          </p:cNvSpPr>
          <p:nvPr/>
        </p:nvSpPr>
        <p:spPr bwMode="gray">
          <a:xfrm>
            <a:off x="358776" y="438663"/>
            <a:ext cx="8426450" cy="296883"/>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a:lstStyle>
          <a:p>
            <a:r>
              <a:rPr lang="fr-FR" dirty="0">
                <a:solidFill>
                  <a:schemeClr val="tx2"/>
                </a:solidFill>
                <a:latin typeface="+mn-lt"/>
                <a:ea typeface="+mn-ea"/>
                <a:cs typeface="+mn-cs"/>
              </a:rPr>
              <a:t>4. </a:t>
            </a:r>
            <a:r>
              <a:rPr lang="fr-FR" dirty="0" err="1">
                <a:solidFill>
                  <a:schemeClr val="tx2"/>
                </a:solidFill>
                <a:latin typeface="+mn-lt"/>
                <a:ea typeface="+mn-ea"/>
                <a:cs typeface="+mn-cs"/>
              </a:rPr>
              <a:t>Representación</a:t>
            </a:r>
            <a:r>
              <a:rPr lang="fr-FR" dirty="0">
                <a:solidFill>
                  <a:schemeClr val="tx2"/>
                </a:solidFill>
                <a:latin typeface="+mn-lt"/>
                <a:ea typeface="+mn-ea"/>
                <a:cs typeface="+mn-cs"/>
              </a:rPr>
              <a:t> en el PLO</a:t>
            </a:r>
            <a:endParaRPr lang="fr-FR" sz="800" dirty="0">
              <a:solidFill>
                <a:schemeClr val="tx2"/>
              </a:solidFill>
              <a:latin typeface="+mn-lt"/>
              <a:ea typeface="+mn-ea"/>
              <a:cs typeface="+mn-cs"/>
            </a:endParaRPr>
          </a:p>
          <a:p>
            <a:endParaRPr lang="es-ES" sz="800" b="0" dirty="0"/>
          </a:p>
          <a:p>
            <a:pPr algn="just"/>
            <a:endParaRPr lang="es-ES" sz="800" dirty="0">
              <a:solidFill>
                <a:schemeClr val="tx1"/>
              </a:solidFill>
              <a:latin typeface="+mn-lt"/>
            </a:endParaRPr>
          </a:p>
        </p:txBody>
      </p:sp>
      <p:pic>
        <p:nvPicPr>
          <p:cNvPr id="6" name="Imagen 5"/>
          <p:cNvPicPr>
            <a:picLocks noChangeAspect="1"/>
          </p:cNvPicPr>
          <p:nvPr/>
        </p:nvPicPr>
        <p:blipFill>
          <a:blip r:embed="rId2"/>
          <a:stretch>
            <a:fillRect/>
          </a:stretch>
        </p:blipFill>
        <p:spPr>
          <a:xfrm>
            <a:off x="1691680" y="843558"/>
            <a:ext cx="5808401" cy="3658154"/>
          </a:xfrm>
          <a:prstGeom prst="rect">
            <a:avLst/>
          </a:prstGeom>
        </p:spPr>
      </p:pic>
    </p:spTree>
    <p:extLst>
      <p:ext uri="{BB962C8B-B14F-4D97-AF65-F5344CB8AC3E}">
        <p14:creationId xmlns:p14="http://schemas.microsoft.com/office/powerpoint/2010/main" val="9503038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5" name="Espace réservé du numéro de diapositive 4"/>
          <p:cNvSpPr>
            <a:spLocks noGrp="1"/>
          </p:cNvSpPr>
          <p:nvPr>
            <p:ph type="sldNum" sz="quarter" idx="11"/>
          </p:nvPr>
        </p:nvSpPr>
        <p:spPr/>
        <p:txBody>
          <a:bodyPr/>
          <a:lstStyle/>
          <a:p>
            <a:fld id="{10C140CD-8AED-46FF-A9A2-77308F3F39AE}" type="slidenum">
              <a:rPr lang="fr-FR" smtClean="0"/>
              <a:pPr/>
              <a:t>3</a:t>
            </a:fld>
            <a:endParaRPr lang="fr-FR" dirty="0"/>
          </a:p>
        </p:txBody>
      </p:sp>
      <p:sp>
        <p:nvSpPr>
          <p:cNvPr id="4" name="Espace réservé du pied de page 3"/>
          <p:cNvSpPr>
            <a:spLocks noGrp="1"/>
          </p:cNvSpPr>
          <p:nvPr>
            <p:ph type="ftr" sz="quarter" idx="12"/>
          </p:nvPr>
        </p:nvSpPr>
        <p:spPr/>
        <p:txBody>
          <a:bodyPr/>
          <a:lstStyle/>
          <a:p>
            <a:r>
              <a:rPr lang="es-ES" dirty="0"/>
              <a:t>Aparatos de vía. Agujas</a:t>
            </a:r>
          </a:p>
        </p:txBody>
      </p:sp>
      <p:sp>
        <p:nvSpPr>
          <p:cNvPr id="24" name="Titre 23"/>
          <p:cNvSpPr>
            <a:spLocks noGrp="1"/>
          </p:cNvSpPr>
          <p:nvPr>
            <p:ph type="title"/>
          </p:nvPr>
        </p:nvSpPr>
        <p:spPr/>
        <p:txBody>
          <a:bodyPr/>
          <a:lstStyle/>
          <a:p>
            <a:r>
              <a:rPr lang="fr-FR" dirty="0"/>
              <a:t>Agenda</a:t>
            </a:r>
          </a:p>
        </p:txBody>
      </p:sp>
      <p:sp>
        <p:nvSpPr>
          <p:cNvPr id="11" name="Marcador de texto 10"/>
          <p:cNvSpPr>
            <a:spLocks noGrp="1"/>
          </p:cNvSpPr>
          <p:nvPr>
            <p:ph type="body" sz="quarter" idx="13"/>
          </p:nvPr>
        </p:nvSpPr>
        <p:spPr/>
        <p:txBody>
          <a:bodyPr/>
          <a:lstStyle/>
          <a:p>
            <a:r>
              <a:rPr lang="es-ES" dirty="0"/>
              <a:t>1.</a:t>
            </a:r>
          </a:p>
        </p:txBody>
      </p:sp>
      <p:sp>
        <p:nvSpPr>
          <p:cNvPr id="25" name="Marcador de texto 24"/>
          <p:cNvSpPr>
            <a:spLocks noGrp="1"/>
          </p:cNvSpPr>
          <p:nvPr>
            <p:ph type="body" sz="quarter" idx="14"/>
          </p:nvPr>
        </p:nvSpPr>
        <p:spPr/>
        <p:txBody>
          <a:bodyPr/>
          <a:lstStyle/>
          <a:p>
            <a:r>
              <a:rPr lang="es-ES" b="1" u="sng" dirty="0">
                <a:solidFill>
                  <a:schemeClr val="tx2"/>
                </a:solidFill>
              </a:rPr>
              <a:t>Definición</a:t>
            </a:r>
          </a:p>
        </p:txBody>
      </p:sp>
      <p:sp>
        <p:nvSpPr>
          <p:cNvPr id="26" name="Marcador de texto 25"/>
          <p:cNvSpPr>
            <a:spLocks noGrp="1"/>
          </p:cNvSpPr>
          <p:nvPr>
            <p:ph type="body" sz="quarter" idx="15"/>
          </p:nvPr>
        </p:nvSpPr>
        <p:spPr/>
        <p:txBody>
          <a:bodyPr/>
          <a:lstStyle/>
          <a:p>
            <a:r>
              <a:rPr lang="es-ES" dirty="0"/>
              <a:t>2.</a:t>
            </a:r>
          </a:p>
        </p:txBody>
      </p:sp>
      <p:sp>
        <p:nvSpPr>
          <p:cNvPr id="27" name="Marcador de texto 26"/>
          <p:cNvSpPr>
            <a:spLocks noGrp="1"/>
          </p:cNvSpPr>
          <p:nvPr>
            <p:ph type="body" sz="quarter" idx="16"/>
          </p:nvPr>
        </p:nvSpPr>
        <p:spPr/>
        <p:txBody>
          <a:bodyPr/>
          <a:lstStyle/>
          <a:p>
            <a:r>
              <a:rPr lang="es-ES" b="1" u="sng" dirty="0">
                <a:solidFill>
                  <a:schemeClr val="tx2"/>
                </a:solidFill>
              </a:rPr>
              <a:t>Tipos de Aparatos de </a:t>
            </a:r>
            <a:r>
              <a:rPr lang="es-ES" b="1" u="sng" dirty="0" err="1">
                <a:solidFill>
                  <a:schemeClr val="tx2"/>
                </a:solidFill>
              </a:rPr>
              <a:t>via</a:t>
            </a:r>
            <a:endParaRPr lang="es-ES" b="1" u="sng" dirty="0">
              <a:solidFill>
                <a:schemeClr val="tx2"/>
              </a:solidFill>
            </a:endParaRPr>
          </a:p>
        </p:txBody>
      </p:sp>
      <p:sp>
        <p:nvSpPr>
          <p:cNvPr id="28" name="Marcador de texto 27"/>
          <p:cNvSpPr>
            <a:spLocks noGrp="1"/>
          </p:cNvSpPr>
          <p:nvPr>
            <p:ph type="body" sz="quarter" idx="17"/>
          </p:nvPr>
        </p:nvSpPr>
        <p:spPr/>
        <p:txBody>
          <a:bodyPr/>
          <a:lstStyle/>
          <a:p>
            <a:r>
              <a:rPr lang="es-ES" dirty="0"/>
              <a:t>3.</a:t>
            </a:r>
          </a:p>
        </p:txBody>
      </p:sp>
      <p:sp>
        <p:nvSpPr>
          <p:cNvPr id="29" name="Marcador de texto 28"/>
          <p:cNvSpPr>
            <a:spLocks noGrp="1"/>
          </p:cNvSpPr>
          <p:nvPr>
            <p:ph type="body" sz="quarter" idx="18"/>
          </p:nvPr>
        </p:nvSpPr>
        <p:spPr/>
        <p:txBody>
          <a:bodyPr/>
          <a:lstStyle/>
          <a:p>
            <a:r>
              <a:rPr lang="es-ES" b="1" u="sng" dirty="0" err="1">
                <a:solidFill>
                  <a:schemeClr val="tx2"/>
                </a:solidFill>
              </a:rPr>
              <a:t>Acionamientos</a:t>
            </a:r>
            <a:endParaRPr lang="es-ES" b="1" u="sng" dirty="0">
              <a:solidFill>
                <a:schemeClr val="tx2"/>
              </a:solidFill>
            </a:endParaRPr>
          </a:p>
        </p:txBody>
      </p:sp>
      <p:sp>
        <p:nvSpPr>
          <p:cNvPr id="2" name="Marcador de texto 1"/>
          <p:cNvSpPr>
            <a:spLocks noGrp="1"/>
          </p:cNvSpPr>
          <p:nvPr>
            <p:ph type="body" sz="quarter" idx="19"/>
          </p:nvPr>
        </p:nvSpPr>
        <p:spPr/>
        <p:txBody>
          <a:bodyPr/>
          <a:lstStyle/>
          <a:p>
            <a:r>
              <a:rPr lang="es-ES" dirty="0"/>
              <a:t>4.</a:t>
            </a:r>
          </a:p>
        </p:txBody>
      </p:sp>
      <p:sp>
        <p:nvSpPr>
          <p:cNvPr id="6" name="Marcador de texto 5"/>
          <p:cNvSpPr>
            <a:spLocks noGrp="1"/>
          </p:cNvSpPr>
          <p:nvPr>
            <p:ph type="body" sz="quarter" idx="20"/>
          </p:nvPr>
        </p:nvSpPr>
        <p:spPr/>
        <p:txBody>
          <a:bodyPr/>
          <a:lstStyle/>
          <a:p>
            <a:r>
              <a:rPr lang="es-ES" b="1" u="sng" dirty="0">
                <a:solidFill>
                  <a:schemeClr val="tx2"/>
                </a:solidFill>
              </a:rPr>
              <a:t>Representación </a:t>
            </a:r>
            <a:r>
              <a:rPr lang="es-ES" b="1" u="sng" dirty="0" err="1">
                <a:solidFill>
                  <a:schemeClr val="tx2"/>
                </a:solidFill>
              </a:rPr>
              <a:t>Videográfica</a:t>
            </a:r>
            <a:endParaRPr lang="es-ES" b="1" u="sng" dirty="0">
              <a:solidFill>
                <a:schemeClr val="tx2"/>
              </a:solidFill>
            </a:endParaRPr>
          </a:p>
          <a:p>
            <a:endParaRPr lang="es-ES" dirty="0"/>
          </a:p>
        </p:txBody>
      </p:sp>
    </p:spTree>
    <p:extLst>
      <p:ext uri="{BB962C8B-B14F-4D97-AF65-F5344CB8AC3E}">
        <p14:creationId xmlns:p14="http://schemas.microsoft.com/office/powerpoint/2010/main" val="26358785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30</a:t>
            </a:fld>
            <a:endParaRPr lang="fr-FR" dirty="0"/>
          </a:p>
        </p:txBody>
      </p:sp>
      <p:sp>
        <p:nvSpPr>
          <p:cNvPr id="13" name="Titre 6"/>
          <p:cNvSpPr txBox="1">
            <a:spLocks/>
          </p:cNvSpPr>
          <p:nvPr/>
        </p:nvSpPr>
        <p:spPr bwMode="gray">
          <a:xfrm>
            <a:off x="358776" y="438663"/>
            <a:ext cx="8426450" cy="296883"/>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a:lstStyle>
          <a:p>
            <a:r>
              <a:rPr lang="fr-FR" dirty="0">
                <a:solidFill>
                  <a:schemeClr val="tx2"/>
                </a:solidFill>
                <a:latin typeface="+mn-lt"/>
                <a:ea typeface="+mn-ea"/>
                <a:cs typeface="+mn-cs"/>
              </a:rPr>
              <a:t>4. </a:t>
            </a:r>
            <a:r>
              <a:rPr lang="fr-FR" dirty="0" err="1">
                <a:solidFill>
                  <a:schemeClr val="tx2"/>
                </a:solidFill>
                <a:latin typeface="+mn-lt"/>
                <a:ea typeface="+mn-ea"/>
                <a:cs typeface="+mn-cs"/>
              </a:rPr>
              <a:t>Representación</a:t>
            </a:r>
            <a:r>
              <a:rPr lang="fr-FR" dirty="0">
                <a:solidFill>
                  <a:schemeClr val="tx2"/>
                </a:solidFill>
                <a:latin typeface="+mn-lt"/>
                <a:ea typeface="+mn-ea"/>
                <a:cs typeface="+mn-cs"/>
              </a:rPr>
              <a:t> en el PLO</a:t>
            </a:r>
            <a:endParaRPr lang="fr-FR" sz="800" dirty="0">
              <a:solidFill>
                <a:schemeClr val="tx2"/>
              </a:solidFill>
              <a:latin typeface="+mn-lt"/>
              <a:ea typeface="+mn-ea"/>
              <a:cs typeface="+mn-cs"/>
            </a:endParaRPr>
          </a:p>
          <a:p>
            <a:endParaRPr lang="es-ES" sz="800" b="0" dirty="0"/>
          </a:p>
          <a:p>
            <a:pPr algn="just"/>
            <a:endParaRPr lang="es-ES" sz="800" dirty="0">
              <a:solidFill>
                <a:schemeClr val="tx1"/>
              </a:solidFill>
              <a:latin typeface="+mn-lt"/>
            </a:endParaRPr>
          </a:p>
        </p:txBody>
      </p:sp>
      <p:pic>
        <p:nvPicPr>
          <p:cNvPr id="7" name="Imagen 6"/>
          <p:cNvPicPr>
            <a:picLocks noChangeAspect="1"/>
          </p:cNvPicPr>
          <p:nvPr/>
        </p:nvPicPr>
        <p:blipFill>
          <a:blip r:embed="rId2"/>
          <a:stretch>
            <a:fillRect/>
          </a:stretch>
        </p:blipFill>
        <p:spPr>
          <a:xfrm>
            <a:off x="1866777" y="868550"/>
            <a:ext cx="5516808" cy="3485442"/>
          </a:xfrm>
          <a:prstGeom prst="rect">
            <a:avLst/>
          </a:prstGeom>
        </p:spPr>
      </p:pic>
    </p:spTree>
    <p:extLst>
      <p:ext uri="{BB962C8B-B14F-4D97-AF65-F5344CB8AC3E}">
        <p14:creationId xmlns:p14="http://schemas.microsoft.com/office/powerpoint/2010/main" val="19669726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31</a:t>
            </a:fld>
            <a:endParaRPr lang="fr-FR" dirty="0"/>
          </a:p>
        </p:txBody>
      </p:sp>
      <p:sp>
        <p:nvSpPr>
          <p:cNvPr id="13" name="Titre 6"/>
          <p:cNvSpPr txBox="1">
            <a:spLocks/>
          </p:cNvSpPr>
          <p:nvPr/>
        </p:nvSpPr>
        <p:spPr bwMode="gray">
          <a:xfrm>
            <a:off x="358776" y="438663"/>
            <a:ext cx="8426450" cy="296883"/>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a:lstStyle>
          <a:p>
            <a:r>
              <a:rPr lang="fr-FR" dirty="0">
                <a:solidFill>
                  <a:schemeClr val="tx2"/>
                </a:solidFill>
                <a:latin typeface="+mn-lt"/>
                <a:ea typeface="+mn-ea"/>
                <a:cs typeface="+mn-cs"/>
              </a:rPr>
              <a:t>4. </a:t>
            </a:r>
            <a:r>
              <a:rPr lang="fr-FR" dirty="0" err="1">
                <a:solidFill>
                  <a:schemeClr val="tx2"/>
                </a:solidFill>
                <a:latin typeface="+mn-lt"/>
                <a:ea typeface="+mn-ea"/>
                <a:cs typeface="+mn-cs"/>
              </a:rPr>
              <a:t>Representación</a:t>
            </a:r>
            <a:r>
              <a:rPr lang="fr-FR" dirty="0">
                <a:solidFill>
                  <a:schemeClr val="tx2"/>
                </a:solidFill>
                <a:latin typeface="+mn-lt"/>
                <a:ea typeface="+mn-ea"/>
                <a:cs typeface="+mn-cs"/>
              </a:rPr>
              <a:t> en el PLO</a:t>
            </a:r>
            <a:endParaRPr lang="fr-FR" sz="800" dirty="0">
              <a:solidFill>
                <a:schemeClr val="tx2"/>
              </a:solidFill>
              <a:latin typeface="+mn-lt"/>
              <a:ea typeface="+mn-ea"/>
              <a:cs typeface="+mn-cs"/>
            </a:endParaRPr>
          </a:p>
          <a:p>
            <a:endParaRPr lang="es-ES" sz="800" b="0" dirty="0"/>
          </a:p>
          <a:p>
            <a:pPr algn="just"/>
            <a:endParaRPr lang="es-ES" sz="800" dirty="0">
              <a:solidFill>
                <a:schemeClr val="tx1"/>
              </a:solidFill>
              <a:latin typeface="+mn-lt"/>
            </a:endParaRPr>
          </a:p>
        </p:txBody>
      </p:sp>
      <p:pic>
        <p:nvPicPr>
          <p:cNvPr id="8" name="Imagen 7"/>
          <p:cNvPicPr>
            <a:picLocks noChangeAspect="1"/>
          </p:cNvPicPr>
          <p:nvPr/>
        </p:nvPicPr>
        <p:blipFill>
          <a:blip r:embed="rId2"/>
          <a:stretch>
            <a:fillRect/>
          </a:stretch>
        </p:blipFill>
        <p:spPr>
          <a:xfrm>
            <a:off x="1763688" y="829771"/>
            <a:ext cx="5904656" cy="3722199"/>
          </a:xfrm>
          <a:prstGeom prst="rect">
            <a:avLst/>
          </a:prstGeom>
        </p:spPr>
      </p:pic>
    </p:spTree>
    <p:extLst>
      <p:ext uri="{BB962C8B-B14F-4D97-AF65-F5344CB8AC3E}">
        <p14:creationId xmlns:p14="http://schemas.microsoft.com/office/powerpoint/2010/main" val="16615350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r>
              <a:rPr lang="es-ES" noProof="0"/>
              <a:t>Date</a:t>
            </a:r>
            <a:endParaRPr lang="fr-FR" noProof="0"/>
          </a:p>
        </p:txBody>
      </p:sp>
      <p:sp>
        <p:nvSpPr>
          <p:cNvPr id="4" name="Espace réservé du pied de page 3"/>
          <p:cNvSpPr>
            <a:spLocks noGrp="1"/>
          </p:cNvSpPr>
          <p:nvPr>
            <p:ph type="ftr" sz="quarter" idx="11"/>
          </p:nvPr>
        </p:nvSpPr>
        <p:spPr/>
        <p:txBody>
          <a:bodyPr/>
          <a:lstStyle/>
          <a:p>
            <a:r>
              <a:rPr lang="en-US" noProof="0"/>
              <a:t>Señales</a:t>
            </a:r>
            <a:endParaRPr lang="fr-FR" noProof="0"/>
          </a:p>
        </p:txBody>
      </p:sp>
      <p:sp>
        <p:nvSpPr>
          <p:cNvPr id="3" name="Espace réservé du numéro de diapositive 2"/>
          <p:cNvSpPr>
            <a:spLocks noGrp="1"/>
          </p:cNvSpPr>
          <p:nvPr>
            <p:ph type="sldNum" sz="quarter" idx="12"/>
          </p:nvPr>
        </p:nvSpPr>
        <p:spPr/>
        <p:txBody>
          <a:bodyPr/>
          <a:lstStyle/>
          <a:p>
            <a:fld id="{733122C9-A0B9-462F-8757-0847AD287B63}" type="slidenum">
              <a:rPr lang="fr-FR" noProof="0" smtClean="0"/>
              <a:pPr/>
              <a:t>32</a:t>
            </a:fld>
            <a:endParaRPr lang="fr-FR" noProof="0"/>
          </a:p>
        </p:txBody>
      </p:sp>
    </p:spTree>
    <p:extLst>
      <p:ext uri="{BB962C8B-B14F-4D97-AF65-F5344CB8AC3E}">
        <p14:creationId xmlns:p14="http://schemas.microsoft.com/office/powerpoint/2010/main" val="8111916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re 23"/>
          <p:cNvSpPr>
            <a:spLocks noGrp="1"/>
          </p:cNvSpPr>
          <p:nvPr>
            <p:ph type="title"/>
          </p:nvPr>
        </p:nvSpPr>
        <p:spPr/>
        <p:txBody>
          <a:bodyPr/>
          <a:lstStyle/>
          <a:p>
            <a:r>
              <a:rPr lang="fr-FR" dirty="0"/>
              <a:t>1.</a:t>
            </a:r>
          </a:p>
        </p:txBody>
      </p:sp>
      <p:sp>
        <p:nvSpPr>
          <p:cNvPr id="2" name="Espace réservé de la date 1"/>
          <p:cNvSpPr>
            <a:spLocks noGrp="1"/>
          </p:cNvSpPr>
          <p:nvPr>
            <p:ph type="dt" sz="half" idx="10"/>
          </p:nvPr>
        </p:nvSpPr>
        <p:spPr/>
        <p:txBody>
          <a:bodyPr/>
          <a:lstStyle/>
          <a:p>
            <a:r>
              <a:rPr lang="es-ES" noProof="0"/>
              <a:t>Date</a:t>
            </a:r>
            <a:endParaRPr lang="fr-FR" noProof="0"/>
          </a:p>
        </p:txBody>
      </p:sp>
      <p:sp>
        <p:nvSpPr>
          <p:cNvPr id="4" name="Espace réservé du pied de page 3"/>
          <p:cNvSpPr>
            <a:spLocks noGrp="1"/>
          </p:cNvSpPr>
          <p:nvPr>
            <p:ph type="ftr" sz="quarter" idx="11"/>
          </p:nvPr>
        </p:nvSpPr>
        <p:spPr/>
        <p:txBody>
          <a:bodyPr/>
          <a:lstStyle/>
          <a:p>
            <a:r>
              <a:rPr lang="en-US" noProof="0"/>
              <a:t>Señales</a:t>
            </a:r>
            <a:endParaRPr lang="fr-FR" noProof="0"/>
          </a:p>
        </p:txBody>
      </p:sp>
      <p:sp>
        <p:nvSpPr>
          <p:cNvPr id="3" name="Espace réservé du numéro de diapositive 2"/>
          <p:cNvSpPr>
            <a:spLocks noGrp="1"/>
          </p:cNvSpPr>
          <p:nvPr>
            <p:ph type="sldNum" sz="quarter" idx="12"/>
          </p:nvPr>
        </p:nvSpPr>
        <p:spPr/>
        <p:txBody>
          <a:bodyPr/>
          <a:lstStyle/>
          <a:p>
            <a:fld id="{733122C9-A0B9-462F-8757-0847AD287B63}" type="slidenum">
              <a:rPr lang="fr-FR" noProof="0" smtClean="0"/>
              <a:pPr/>
              <a:t>4</a:t>
            </a:fld>
            <a:endParaRPr lang="fr-FR" noProof="0"/>
          </a:p>
        </p:txBody>
      </p:sp>
      <p:sp>
        <p:nvSpPr>
          <p:cNvPr id="25" name="Espace réservé du texte 24"/>
          <p:cNvSpPr>
            <a:spLocks noGrp="1"/>
          </p:cNvSpPr>
          <p:nvPr>
            <p:ph type="body" sz="quarter" idx="13"/>
          </p:nvPr>
        </p:nvSpPr>
        <p:spPr/>
        <p:txBody>
          <a:bodyPr/>
          <a:lstStyle/>
          <a:p>
            <a:r>
              <a:rPr lang="fr-FR" dirty="0" err="1"/>
              <a:t>Definición</a:t>
            </a:r>
            <a:endParaRPr lang="fr-FR" dirty="0"/>
          </a:p>
        </p:txBody>
      </p:sp>
    </p:spTree>
    <p:extLst>
      <p:ext uri="{BB962C8B-B14F-4D97-AF65-F5344CB8AC3E}">
        <p14:creationId xmlns:p14="http://schemas.microsoft.com/office/powerpoint/2010/main" val="3591525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title"/>
          </p:nvPr>
        </p:nvSpPr>
        <p:spPr>
          <a:xfrm>
            <a:off x="358776" y="438663"/>
            <a:ext cx="8426450" cy="296883"/>
          </a:xfrm>
        </p:spPr>
        <p:txBody>
          <a:bodyPr/>
          <a:lstStyle/>
          <a:p>
            <a:r>
              <a:rPr lang="fr-FR" dirty="0">
                <a:solidFill>
                  <a:schemeClr val="tx2"/>
                </a:solidFill>
                <a:latin typeface="+mn-lt"/>
                <a:ea typeface="+mn-ea"/>
                <a:cs typeface="+mn-cs"/>
              </a:rPr>
              <a:t>1. </a:t>
            </a:r>
            <a:r>
              <a:rPr lang="fr-FR" dirty="0" err="1">
                <a:solidFill>
                  <a:schemeClr val="tx2"/>
                </a:solidFill>
                <a:latin typeface="+mn-lt"/>
                <a:ea typeface="+mn-ea"/>
                <a:cs typeface="+mn-cs"/>
              </a:rPr>
              <a:t>Definición</a:t>
            </a:r>
            <a:r>
              <a:rPr lang="fr-FR" dirty="0">
                <a:solidFill>
                  <a:schemeClr val="tx2"/>
                </a:solidFill>
                <a:latin typeface="+mn-lt"/>
                <a:ea typeface="+mn-ea"/>
                <a:cs typeface="+mn-cs"/>
              </a:rPr>
              <a:t> </a:t>
            </a:r>
          </a:p>
        </p:txBody>
      </p:sp>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5</a:t>
            </a:fld>
            <a:endParaRPr lang="fr-FR" dirty="0"/>
          </a:p>
        </p:txBody>
      </p:sp>
      <p:sp>
        <p:nvSpPr>
          <p:cNvPr id="10" name="Rectángulo 9"/>
          <p:cNvSpPr/>
          <p:nvPr/>
        </p:nvSpPr>
        <p:spPr>
          <a:xfrm>
            <a:off x="358776" y="832349"/>
            <a:ext cx="8533706" cy="803297"/>
          </a:xfrm>
          <a:prstGeom prst="rect">
            <a:avLst/>
          </a:prstGeom>
        </p:spPr>
        <p:txBody>
          <a:bodyPr wrap="square">
            <a:spAutoFit/>
          </a:bodyPr>
          <a:lstStyle/>
          <a:p>
            <a:pPr>
              <a:lnSpc>
                <a:spcPct val="105000"/>
              </a:lnSpc>
            </a:pPr>
            <a:r>
              <a:rPr lang="es-ES" altLang="es-ES" sz="1400" dirty="0"/>
              <a:t>Se denomina aparato de vía al conjunto de dispositivos que tienen por misión asegurar la continuidad de la vía en los cruces y bifurcaciones.</a:t>
            </a:r>
          </a:p>
          <a:p>
            <a:pPr>
              <a:lnSpc>
                <a:spcPct val="105000"/>
              </a:lnSpc>
            </a:pPr>
            <a:endParaRPr lang="es-ES" altLang="es-ES" sz="1600" dirty="0"/>
          </a:p>
        </p:txBody>
      </p:sp>
      <p:pic>
        <p:nvPicPr>
          <p:cNvPr id="8" name="Picture 6" descr="ciudad Paisaje urbano la carretera tren vista aÃ©rea autopista vista panorÃ¡mica Patio de ferrocarril estadio transporte estructura infraestructura suburbio Ã¡rea metropolitana barrio Barrio residencial complejo deportivo fotografÃ­a aÃ©rea Pista de carreras diseÃ±o urbano Carretera de acceso controlad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07704" y="1518155"/>
            <a:ext cx="4854104" cy="30338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82972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title"/>
          </p:nvPr>
        </p:nvSpPr>
        <p:spPr>
          <a:xfrm>
            <a:off x="358776" y="438663"/>
            <a:ext cx="8426450" cy="296883"/>
          </a:xfrm>
        </p:spPr>
        <p:txBody>
          <a:bodyPr/>
          <a:lstStyle/>
          <a:p>
            <a:r>
              <a:rPr lang="fr-FR" dirty="0">
                <a:solidFill>
                  <a:schemeClr val="tx2"/>
                </a:solidFill>
                <a:latin typeface="+mn-lt"/>
                <a:ea typeface="+mn-ea"/>
                <a:cs typeface="+mn-cs"/>
              </a:rPr>
              <a:t>1. </a:t>
            </a:r>
            <a:r>
              <a:rPr lang="fr-FR" dirty="0" err="1">
                <a:solidFill>
                  <a:schemeClr val="tx2"/>
                </a:solidFill>
                <a:latin typeface="+mn-lt"/>
                <a:ea typeface="+mn-ea"/>
                <a:cs typeface="+mn-cs"/>
              </a:rPr>
              <a:t>Definición</a:t>
            </a:r>
            <a:r>
              <a:rPr lang="fr-FR" dirty="0">
                <a:solidFill>
                  <a:schemeClr val="tx2"/>
                </a:solidFill>
                <a:latin typeface="+mn-lt"/>
                <a:ea typeface="+mn-ea"/>
                <a:cs typeface="+mn-cs"/>
              </a:rPr>
              <a:t>. </a:t>
            </a:r>
            <a:r>
              <a:rPr lang="fr-FR" dirty="0" err="1">
                <a:solidFill>
                  <a:schemeClr val="tx2"/>
                </a:solidFill>
                <a:latin typeface="+mn-lt"/>
                <a:ea typeface="+mn-ea"/>
                <a:cs typeface="+mn-cs"/>
              </a:rPr>
              <a:t>Tipos</a:t>
            </a:r>
            <a:r>
              <a:rPr lang="fr-FR" dirty="0">
                <a:solidFill>
                  <a:schemeClr val="tx2"/>
                </a:solidFill>
                <a:latin typeface="+mn-lt"/>
                <a:ea typeface="+mn-ea"/>
                <a:cs typeface="+mn-cs"/>
              </a:rPr>
              <a:t> de </a:t>
            </a:r>
            <a:r>
              <a:rPr lang="fr-FR" dirty="0" err="1">
                <a:solidFill>
                  <a:schemeClr val="tx2"/>
                </a:solidFill>
                <a:latin typeface="+mn-lt"/>
                <a:ea typeface="+mn-ea"/>
                <a:cs typeface="+mn-cs"/>
              </a:rPr>
              <a:t>cambios</a:t>
            </a:r>
            <a:r>
              <a:rPr lang="fr-FR" dirty="0">
                <a:solidFill>
                  <a:schemeClr val="tx2"/>
                </a:solidFill>
                <a:latin typeface="+mn-lt"/>
                <a:ea typeface="+mn-ea"/>
                <a:cs typeface="+mn-cs"/>
              </a:rPr>
              <a:t>. </a:t>
            </a:r>
          </a:p>
        </p:txBody>
      </p:sp>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6</a:t>
            </a:fld>
            <a:endParaRPr lang="fr-FR" dirty="0"/>
          </a:p>
        </p:txBody>
      </p:sp>
      <p:sp>
        <p:nvSpPr>
          <p:cNvPr id="10" name="Rectángulo 9"/>
          <p:cNvSpPr/>
          <p:nvPr/>
        </p:nvSpPr>
        <p:spPr>
          <a:xfrm>
            <a:off x="358776" y="699542"/>
            <a:ext cx="8533706" cy="4167295"/>
          </a:xfrm>
          <a:prstGeom prst="rect">
            <a:avLst/>
          </a:prstGeom>
        </p:spPr>
        <p:txBody>
          <a:bodyPr wrap="square">
            <a:spAutoFit/>
          </a:bodyPr>
          <a:lstStyle/>
          <a:p>
            <a:pPr algn="just"/>
            <a:r>
              <a:rPr lang="es-ES" sz="1400" dirty="0"/>
              <a:t>Los tipos de cambios a considerar variaran en función de los siguientes parámetros</a:t>
            </a:r>
          </a:p>
          <a:p>
            <a:pPr algn="just"/>
            <a:endParaRPr lang="es-ES" sz="800" dirty="0"/>
          </a:p>
          <a:p>
            <a:pPr marL="285750" indent="-285750" algn="just">
              <a:buFont typeface="Arial" panose="020B0604020202020204" pitchFamily="34" charset="0"/>
              <a:buChar char="•"/>
            </a:pPr>
            <a:r>
              <a:rPr lang="es-ES" sz="1400" dirty="0"/>
              <a:t>Ancho de vía que comprende:</a:t>
            </a:r>
          </a:p>
          <a:p>
            <a:pPr marL="852488" lvl="2" indent="-285750" algn="just">
              <a:buFont typeface="Courier New" panose="02070309020205020404" pitchFamily="49" charset="0"/>
              <a:buChar char="o"/>
            </a:pPr>
            <a:r>
              <a:rPr lang="es-ES" sz="1400" dirty="0"/>
              <a:t>Ancho ibérico (1,668m).</a:t>
            </a:r>
          </a:p>
          <a:p>
            <a:pPr marL="852488" lvl="2" indent="-285750" algn="just">
              <a:buFont typeface="Courier New" panose="02070309020205020404" pitchFamily="49" charset="0"/>
              <a:buChar char="o"/>
            </a:pPr>
            <a:r>
              <a:rPr lang="es-ES" sz="1400" dirty="0"/>
              <a:t>Ancho internacional (1,435m)</a:t>
            </a:r>
          </a:p>
          <a:p>
            <a:pPr marL="852488" lvl="2" indent="-285750" algn="just">
              <a:buFont typeface="Courier New" panose="02070309020205020404" pitchFamily="49" charset="0"/>
              <a:buChar char="o"/>
            </a:pPr>
            <a:r>
              <a:rPr lang="es-ES" sz="1400" dirty="0"/>
              <a:t>Ancho métrico 1,000m)</a:t>
            </a:r>
          </a:p>
          <a:p>
            <a:pPr marL="285750" indent="-285750" algn="just">
              <a:buFont typeface="Arial" panose="020B0604020202020204" pitchFamily="34" charset="0"/>
              <a:buChar char="•"/>
            </a:pPr>
            <a:r>
              <a:rPr lang="es-ES" sz="1400" dirty="0"/>
              <a:t>Clase de carril </a:t>
            </a:r>
          </a:p>
          <a:p>
            <a:pPr marL="285750" indent="-285750" algn="just">
              <a:buFont typeface="Arial" panose="020B0604020202020204" pitchFamily="34" charset="0"/>
              <a:buChar char="•"/>
            </a:pPr>
            <a:r>
              <a:rPr lang="es-ES" sz="1400" dirty="0"/>
              <a:t>Velocidad de circulación por vía directa</a:t>
            </a:r>
          </a:p>
          <a:p>
            <a:pPr marL="285750" indent="-285750" algn="just">
              <a:buFont typeface="Arial" panose="020B0604020202020204" pitchFamily="34" charset="0"/>
              <a:buChar char="•"/>
            </a:pPr>
            <a:r>
              <a:rPr lang="es-ES" sz="1400" dirty="0"/>
              <a:t>Velocidad de circulación por vía desviada</a:t>
            </a:r>
          </a:p>
          <a:p>
            <a:pPr marL="285750" indent="-285750" algn="just">
              <a:buFont typeface="Arial" panose="020B0604020202020204" pitchFamily="34" charset="0"/>
              <a:buChar char="•"/>
            </a:pPr>
            <a:endParaRPr lang="es-ES" sz="800" dirty="0"/>
          </a:p>
          <a:p>
            <a:pPr marL="171450" indent="-171450" algn="just"/>
            <a:r>
              <a:rPr lang="es-ES" sz="1400" dirty="0"/>
              <a:t>Los tipos mas comunes de cambios son:</a:t>
            </a:r>
          </a:p>
          <a:p>
            <a:pPr marL="171450" indent="-171450" algn="just"/>
            <a:endParaRPr lang="es-ES" sz="800" dirty="0"/>
          </a:p>
          <a:p>
            <a:pPr marL="171450" indent="-171450" algn="just">
              <a:buFont typeface="Arial" panose="020B0604020202020204" pitchFamily="34" charset="0"/>
              <a:buChar char="•"/>
            </a:pPr>
            <a:r>
              <a:rPr lang="es-ES" sz="1400" dirty="0"/>
              <a:t>Cambios tipo A: La velocidad máxima por vía directa es de 140 Km/h y por vía desviada 30 Km/h</a:t>
            </a:r>
          </a:p>
          <a:p>
            <a:pPr marL="171450" indent="-171450" algn="just">
              <a:buFont typeface="Arial" panose="020B0604020202020204" pitchFamily="34" charset="0"/>
              <a:buChar char="•"/>
            </a:pPr>
            <a:r>
              <a:rPr lang="es-ES" sz="1400" dirty="0"/>
              <a:t>Cambios tipo B: La velocidad máxima por vía directa es de 160 Km/h y por vía desviada 60 Km/h</a:t>
            </a:r>
          </a:p>
          <a:p>
            <a:pPr marL="171450" indent="-171450" algn="just">
              <a:buFont typeface="Arial" panose="020B0604020202020204" pitchFamily="34" charset="0"/>
              <a:buChar char="•"/>
            </a:pPr>
            <a:r>
              <a:rPr lang="es-ES" sz="1400" dirty="0"/>
              <a:t>Cambios tipo C; La velocidad máxima por vía directa es de 200 Km/h y por vía desviada de 45 a 80 Km/h</a:t>
            </a:r>
          </a:p>
          <a:p>
            <a:pPr marL="171450" indent="-171450" algn="just">
              <a:buFont typeface="Arial" panose="020B0604020202020204" pitchFamily="34" charset="0"/>
              <a:buChar char="•"/>
            </a:pPr>
            <a:r>
              <a:rPr lang="es-ES" sz="1400" dirty="0"/>
              <a:t>Cambios tipo V: La velocidad máxima por vía directa es de 200 Km/h y por vía desviada 100 Km/h</a:t>
            </a:r>
          </a:p>
          <a:p>
            <a:pPr marL="171450" indent="-171450" algn="just">
              <a:buFont typeface="Arial" panose="020B0604020202020204" pitchFamily="34" charset="0"/>
              <a:buChar char="•"/>
            </a:pPr>
            <a:r>
              <a:rPr lang="es-ES" sz="1400" dirty="0"/>
              <a:t>Cambios tipo AV: La velocidad máxima por vía directa es de 200 Km/h y por vía desviada de 60 a 80 Km/h</a:t>
            </a:r>
          </a:p>
          <a:p>
            <a:pPr>
              <a:lnSpc>
                <a:spcPct val="105000"/>
              </a:lnSpc>
            </a:pPr>
            <a:endParaRPr lang="es-ES" altLang="es-ES" sz="1600" dirty="0"/>
          </a:p>
        </p:txBody>
      </p:sp>
    </p:spTree>
    <p:extLst>
      <p:ext uri="{BB962C8B-B14F-4D97-AF65-F5344CB8AC3E}">
        <p14:creationId xmlns:p14="http://schemas.microsoft.com/office/powerpoint/2010/main" val="3679351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re 23"/>
          <p:cNvSpPr>
            <a:spLocks noGrp="1"/>
          </p:cNvSpPr>
          <p:nvPr>
            <p:ph type="title"/>
          </p:nvPr>
        </p:nvSpPr>
        <p:spPr/>
        <p:txBody>
          <a:bodyPr/>
          <a:lstStyle/>
          <a:p>
            <a:r>
              <a:rPr lang="fr-FR" dirty="0"/>
              <a:t>2.</a:t>
            </a:r>
          </a:p>
        </p:txBody>
      </p:sp>
      <p:sp>
        <p:nvSpPr>
          <p:cNvPr id="2" name="Espace réservé de la date 1"/>
          <p:cNvSpPr>
            <a:spLocks noGrp="1"/>
          </p:cNvSpPr>
          <p:nvPr>
            <p:ph type="dt" sz="half" idx="10"/>
          </p:nvPr>
        </p:nvSpPr>
        <p:spPr/>
        <p:txBody>
          <a:bodyPr/>
          <a:lstStyle/>
          <a:p>
            <a:r>
              <a:rPr lang="es-ES" noProof="0"/>
              <a:t>Date</a:t>
            </a:r>
            <a:endParaRPr lang="fr-FR" noProof="0"/>
          </a:p>
        </p:txBody>
      </p:sp>
      <p:sp>
        <p:nvSpPr>
          <p:cNvPr id="4" name="Espace réservé du pied de page 3"/>
          <p:cNvSpPr>
            <a:spLocks noGrp="1"/>
          </p:cNvSpPr>
          <p:nvPr>
            <p:ph type="ftr" sz="quarter" idx="11"/>
          </p:nvPr>
        </p:nvSpPr>
        <p:spPr/>
        <p:txBody>
          <a:bodyPr/>
          <a:lstStyle/>
          <a:p>
            <a:r>
              <a:rPr lang="en-US" noProof="0"/>
              <a:t>Señales</a:t>
            </a:r>
            <a:endParaRPr lang="fr-FR" noProof="0"/>
          </a:p>
        </p:txBody>
      </p:sp>
      <p:sp>
        <p:nvSpPr>
          <p:cNvPr id="3" name="Espace réservé du numéro de diapositive 2"/>
          <p:cNvSpPr>
            <a:spLocks noGrp="1"/>
          </p:cNvSpPr>
          <p:nvPr>
            <p:ph type="sldNum" sz="quarter" idx="12"/>
          </p:nvPr>
        </p:nvSpPr>
        <p:spPr/>
        <p:txBody>
          <a:bodyPr/>
          <a:lstStyle/>
          <a:p>
            <a:fld id="{733122C9-A0B9-462F-8757-0847AD287B63}" type="slidenum">
              <a:rPr lang="fr-FR" noProof="0" smtClean="0"/>
              <a:pPr/>
              <a:t>7</a:t>
            </a:fld>
            <a:endParaRPr lang="fr-FR" noProof="0"/>
          </a:p>
        </p:txBody>
      </p:sp>
      <p:sp>
        <p:nvSpPr>
          <p:cNvPr id="25" name="Espace réservé du texte 24"/>
          <p:cNvSpPr>
            <a:spLocks noGrp="1"/>
          </p:cNvSpPr>
          <p:nvPr>
            <p:ph type="body" sz="quarter" idx="13"/>
          </p:nvPr>
        </p:nvSpPr>
        <p:spPr/>
        <p:txBody>
          <a:bodyPr/>
          <a:lstStyle/>
          <a:p>
            <a:r>
              <a:rPr lang="es-ES" dirty="0"/>
              <a:t>Tipos de Aparatos de Vía</a:t>
            </a:r>
            <a:endParaRPr lang="fr-FR" dirty="0"/>
          </a:p>
        </p:txBody>
      </p:sp>
    </p:spTree>
    <p:extLst>
      <p:ext uri="{BB962C8B-B14F-4D97-AF65-F5344CB8AC3E}">
        <p14:creationId xmlns:p14="http://schemas.microsoft.com/office/powerpoint/2010/main" val="24588127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8</a:t>
            </a:fld>
            <a:endParaRPr lang="fr-FR" dirty="0"/>
          </a:p>
        </p:txBody>
      </p:sp>
      <p:sp>
        <p:nvSpPr>
          <p:cNvPr id="13" name="Titre 6"/>
          <p:cNvSpPr txBox="1">
            <a:spLocks/>
          </p:cNvSpPr>
          <p:nvPr/>
        </p:nvSpPr>
        <p:spPr bwMode="gray">
          <a:xfrm>
            <a:off x="358776" y="438663"/>
            <a:ext cx="8426450" cy="296883"/>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a:lstStyle>
          <a:p>
            <a:r>
              <a:rPr lang="fr-FR" dirty="0">
                <a:solidFill>
                  <a:schemeClr val="tx2"/>
                </a:solidFill>
                <a:latin typeface="+mn-lt"/>
                <a:ea typeface="+mn-ea"/>
                <a:cs typeface="+mn-cs"/>
              </a:rPr>
              <a:t>2. </a:t>
            </a:r>
            <a:r>
              <a:rPr lang="fr-FR" dirty="0" err="1">
                <a:solidFill>
                  <a:schemeClr val="tx2"/>
                </a:solidFill>
                <a:latin typeface="+mn-lt"/>
                <a:ea typeface="+mn-ea"/>
                <a:cs typeface="+mn-cs"/>
              </a:rPr>
              <a:t>Tipos</a:t>
            </a:r>
            <a:r>
              <a:rPr lang="fr-FR" dirty="0">
                <a:solidFill>
                  <a:schemeClr val="tx2"/>
                </a:solidFill>
                <a:latin typeface="+mn-lt"/>
                <a:ea typeface="+mn-ea"/>
                <a:cs typeface="+mn-cs"/>
              </a:rPr>
              <a:t> de </a:t>
            </a:r>
            <a:r>
              <a:rPr lang="fr-FR" dirty="0" err="1">
                <a:solidFill>
                  <a:schemeClr val="tx2"/>
                </a:solidFill>
                <a:latin typeface="+mn-lt"/>
                <a:ea typeface="+mn-ea"/>
                <a:cs typeface="+mn-cs"/>
              </a:rPr>
              <a:t>aparatos</a:t>
            </a:r>
            <a:r>
              <a:rPr lang="fr-FR" dirty="0">
                <a:solidFill>
                  <a:schemeClr val="tx2"/>
                </a:solidFill>
                <a:latin typeface="+mn-lt"/>
                <a:ea typeface="+mn-ea"/>
                <a:cs typeface="+mn-cs"/>
              </a:rPr>
              <a:t> de </a:t>
            </a:r>
            <a:r>
              <a:rPr lang="fr-FR" dirty="0" err="1">
                <a:solidFill>
                  <a:schemeClr val="tx2"/>
                </a:solidFill>
                <a:latin typeface="+mn-lt"/>
                <a:ea typeface="+mn-ea"/>
                <a:cs typeface="+mn-cs"/>
              </a:rPr>
              <a:t>vía</a:t>
            </a:r>
            <a:r>
              <a:rPr lang="fr-FR" dirty="0">
                <a:solidFill>
                  <a:schemeClr val="tx2"/>
                </a:solidFill>
                <a:latin typeface="+mn-lt"/>
                <a:ea typeface="+mn-ea"/>
                <a:cs typeface="+mn-cs"/>
              </a:rPr>
              <a:t>. </a:t>
            </a:r>
            <a:endParaRPr lang="fr-FR" sz="800" dirty="0">
              <a:solidFill>
                <a:schemeClr val="tx2"/>
              </a:solidFill>
              <a:latin typeface="+mn-lt"/>
              <a:ea typeface="+mn-ea"/>
              <a:cs typeface="+mn-cs"/>
            </a:endParaRPr>
          </a:p>
          <a:p>
            <a:pPr algn="just"/>
            <a:endParaRPr lang="fr-FR" sz="800" dirty="0">
              <a:solidFill>
                <a:schemeClr val="tx2"/>
              </a:solidFill>
              <a:latin typeface="+mn-lt"/>
              <a:ea typeface="+mn-ea"/>
              <a:cs typeface="+mn-cs"/>
            </a:endParaRPr>
          </a:p>
          <a:p>
            <a:pPr algn="just"/>
            <a:r>
              <a:rPr lang="es-ES" sz="1400" b="0" dirty="0">
                <a:solidFill>
                  <a:schemeClr val="tx1"/>
                </a:solidFill>
              </a:rPr>
              <a:t>Los diferentes aparatos de vía se dividen en dos tipos:</a:t>
            </a:r>
          </a:p>
          <a:p>
            <a:pPr algn="just"/>
            <a:endParaRPr lang="es-ES" sz="800" b="0" dirty="0">
              <a:solidFill>
                <a:schemeClr val="tx1"/>
              </a:solidFill>
            </a:endParaRPr>
          </a:p>
          <a:p>
            <a:pPr algn="just"/>
            <a:r>
              <a:rPr lang="es-ES" sz="1400" u="sng" dirty="0">
                <a:solidFill>
                  <a:schemeClr val="tx1"/>
                </a:solidFill>
              </a:rPr>
              <a:t>Los desvíos</a:t>
            </a:r>
            <a:r>
              <a:rPr lang="es-ES" sz="1400" b="0" dirty="0">
                <a:solidFill>
                  <a:schemeClr val="tx1"/>
                </a:solidFill>
              </a:rPr>
              <a:t>, que permiten a un itinerario ramificarse en dos o más vías siendo los ejes de las dos vías tangentes entre sí.</a:t>
            </a:r>
          </a:p>
          <a:p>
            <a:pPr algn="just"/>
            <a:endParaRPr lang="es-ES" sz="800" b="0" dirty="0">
              <a:solidFill>
                <a:schemeClr val="tx1"/>
              </a:solidFill>
            </a:endParaRPr>
          </a:p>
          <a:p>
            <a:pPr algn="just"/>
            <a:r>
              <a:rPr lang="es-ES" sz="1400" u="sng" dirty="0">
                <a:solidFill>
                  <a:schemeClr val="tx1"/>
                </a:solidFill>
              </a:rPr>
              <a:t>Las travesías</a:t>
            </a:r>
            <a:r>
              <a:rPr lang="es-ES" sz="1400" b="0" dirty="0">
                <a:solidFill>
                  <a:schemeClr val="tx1"/>
                </a:solidFill>
              </a:rPr>
              <a:t>, que permiten la intersección de dos itinerarios. Ahora los ejes de las vías se cortan.</a:t>
            </a:r>
          </a:p>
          <a:p>
            <a:endParaRPr lang="fr-FR" sz="800" dirty="0">
              <a:solidFill>
                <a:schemeClr val="tx2"/>
              </a:solidFill>
              <a:latin typeface="+mn-lt"/>
              <a:ea typeface="+mn-ea"/>
              <a:cs typeface="+mn-cs"/>
            </a:endParaRPr>
          </a:p>
        </p:txBody>
      </p:sp>
      <p:pic>
        <p:nvPicPr>
          <p:cNvPr id="1026" name="Picture 2" descr="Imagen relaciona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99992" y="1813916"/>
            <a:ext cx="3429000" cy="248602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n relacionad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4263" y="2571750"/>
            <a:ext cx="2762250" cy="1628776"/>
          </a:xfrm>
          <a:prstGeom prst="rect">
            <a:avLst/>
          </a:prstGeom>
          <a:noFill/>
          <a:extLst>
            <a:ext uri="{909E8E84-426E-40DD-AFC4-6F175D3DCCD1}">
              <a14:hiddenFill xmlns:a14="http://schemas.microsoft.com/office/drawing/2010/main">
                <a:solidFill>
                  <a:srgbClr val="FFFFFF"/>
                </a:solidFill>
              </a14:hiddenFill>
            </a:ext>
          </a:extLst>
        </p:spPr>
      </p:pic>
      <p:sp>
        <p:nvSpPr>
          <p:cNvPr id="7" name="CuadroTexto 6"/>
          <p:cNvSpPr txBox="1"/>
          <p:nvPr/>
        </p:nvSpPr>
        <p:spPr>
          <a:xfrm>
            <a:off x="2156963" y="4197737"/>
            <a:ext cx="614837" cy="246221"/>
          </a:xfrm>
          <a:prstGeom prst="rect">
            <a:avLst/>
          </a:prstGeom>
          <a:noFill/>
        </p:spPr>
        <p:txBody>
          <a:bodyPr wrap="square" rtlCol="0">
            <a:spAutoFit/>
          </a:bodyPr>
          <a:lstStyle/>
          <a:p>
            <a:r>
              <a:rPr lang="es-ES" sz="1000" dirty="0">
                <a:solidFill>
                  <a:srgbClr val="FF0000"/>
                </a:solidFill>
              </a:rPr>
              <a:t>Desvío</a:t>
            </a:r>
          </a:p>
        </p:txBody>
      </p:sp>
      <p:sp>
        <p:nvSpPr>
          <p:cNvPr id="11" name="CuadroTexto 10"/>
          <p:cNvSpPr txBox="1"/>
          <p:nvPr/>
        </p:nvSpPr>
        <p:spPr>
          <a:xfrm>
            <a:off x="6012160" y="4197737"/>
            <a:ext cx="720080" cy="246221"/>
          </a:xfrm>
          <a:prstGeom prst="rect">
            <a:avLst/>
          </a:prstGeom>
          <a:noFill/>
        </p:spPr>
        <p:txBody>
          <a:bodyPr wrap="square" rtlCol="0">
            <a:spAutoFit/>
          </a:bodyPr>
          <a:lstStyle/>
          <a:p>
            <a:r>
              <a:rPr lang="es-ES" sz="1000" dirty="0">
                <a:solidFill>
                  <a:srgbClr val="FF0000"/>
                </a:solidFill>
              </a:rPr>
              <a:t>Travesía</a:t>
            </a:r>
          </a:p>
        </p:txBody>
      </p:sp>
    </p:spTree>
    <p:extLst>
      <p:ext uri="{BB962C8B-B14F-4D97-AF65-F5344CB8AC3E}">
        <p14:creationId xmlns:p14="http://schemas.microsoft.com/office/powerpoint/2010/main" val="27583099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e la date 2"/>
          <p:cNvSpPr>
            <a:spLocks noGrp="1"/>
          </p:cNvSpPr>
          <p:nvPr>
            <p:ph type="dt" sz="half" idx="10"/>
          </p:nvPr>
        </p:nvSpPr>
        <p:spPr/>
        <p:txBody>
          <a:bodyPr/>
          <a:lstStyle/>
          <a:p>
            <a:r>
              <a:rPr lang="es-ES"/>
              <a:t>Date</a:t>
            </a:r>
            <a:endParaRPr lang="fr-FR"/>
          </a:p>
        </p:txBody>
      </p:sp>
      <p:sp>
        <p:nvSpPr>
          <p:cNvPr id="4" name="Espace réservé du pied de page 3"/>
          <p:cNvSpPr>
            <a:spLocks noGrp="1"/>
          </p:cNvSpPr>
          <p:nvPr>
            <p:ph type="ftr" sz="quarter" idx="11"/>
          </p:nvPr>
        </p:nvSpPr>
        <p:spPr/>
        <p:txBody>
          <a:bodyPr/>
          <a:lstStyle/>
          <a:p>
            <a:r>
              <a:rPr lang="es-ES" dirty="0"/>
              <a:t>Aparatos de vía. Agujas</a:t>
            </a:r>
          </a:p>
        </p:txBody>
      </p:sp>
      <p:sp>
        <p:nvSpPr>
          <p:cNvPr id="5" name="Espace réservé du numéro de diapositive 4"/>
          <p:cNvSpPr>
            <a:spLocks noGrp="1"/>
          </p:cNvSpPr>
          <p:nvPr>
            <p:ph type="sldNum" sz="quarter" idx="12"/>
          </p:nvPr>
        </p:nvSpPr>
        <p:spPr/>
        <p:txBody>
          <a:bodyPr/>
          <a:lstStyle/>
          <a:p>
            <a:fld id="{10C140CD-8AED-46FF-A9A2-77308F3F39AE}" type="slidenum">
              <a:rPr lang="fr-FR" smtClean="0"/>
              <a:pPr/>
              <a:t>9</a:t>
            </a:fld>
            <a:endParaRPr lang="fr-FR" dirty="0"/>
          </a:p>
        </p:txBody>
      </p:sp>
      <p:sp>
        <p:nvSpPr>
          <p:cNvPr id="13" name="Titre 6"/>
          <p:cNvSpPr txBox="1">
            <a:spLocks/>
          </p:cNvSpPr>
          <p:nvPr/>
        </p:nvSpPr>
        <p:spPr bwMode="gray">
          <a:xfrm>
            <a:off x="358776" y="438663"/>
            <a:ext cx="8426450" cy="296883"/>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2000" b="1" kern="1200">
                <a:solidFill>
                  <a:schemeClr val="accent5"/>
                </a:solidFill>
                <a:latin typeface="+mj-lt"/>
                <a:ea typeface="+mj-ea"/>
                <a:cs typeface="+mj-cs"/>
              </a:defRPr>
            </a:lvl1pPr>
          </a:lstStyle>
          <a:p>
            <a:r>
              <a:rPr lang="fr-FR" dirty="0">
                <a:solidFill>
                  <a:schemeClr val="tx2"/>
                </a:solidFill>
                <a:latin typeface="+mn-lt"/>
                <a:ea typeface="+mn-ea"/>
                <a:cs typeface="+mn-cs"/>
              </a:rPr>
              <a:t>2. </a:t>
            </a:r>
            <a:r>
              <a:rPr lang="fr-FR" dirty="0" err="1">
                <a:solidFill>
                  <a:schemeClr val="tx2"/>
                </a:solidFill>
                <a:latin typeface="+mn-lt"/>
                <a:ea typeface="+mn-ea"/>
                <a:cs typeface="+mn-cs"/>
              </a:rPr>
              <a:t>Tipos</a:t>
            </a:r>
            <a:r>
              <a:rPr lang="fr-FR" dirty="0">
                <a:solidFill>
                  <a:schemeClr val="tx2"/>
                </a:solidFill>
                <a:latin typeface="+mn-lt"/>
                <a:ea typeface="+mn-ea"/>
                <a:cs typeface="+mn-cs"/>
              </a:rPr>
              <a:t> de </a:t>
            </a:r>
            <a:r>
              <a:rPr lang="fr-FR" dirty="0" err="1">
                <a:solidFill>
                  <a:schemeClr val="tx2"/>
                </a:solidFill>
                <a:latin typeface="+mn-lt"/>
                <a:ea typeface="+mn-ea"/>
                <a:cs typeface="+mn-cs"/>
              </a:rPr>
              <a:t>aparatos</a:t>
            </a:r>
            <a:r>
              <a:rPr lang="fr-FR" dirty="0">
                <a:solidFill>
                  <a:schemeClr val="tx2"/>
                </a:solidFill>
                <a:latin typeface="+mn-lt"/>
                <a:ea typeface="+mn-ea"/>
                <a:cs typeface="+mn-cs"/>
              </a:rPr>
              <a:t> de </a:t>
            </a:r>
            <a:r>
              <a:rPr lang="fr-FR" dirty="0" err="1">
                <a:solidFill>
                  <a:schemeClr val="tx2"/>
                </a:solidFill>
                <a:latin typeface="+mn-lt"/>
                <a:ea typeface="+mn-ea"/>
                <a:cs typeface="+mn-cs"/>
              </a:rPr>
              <a:t>vía</a:t>
            </a:r>
            <a:r>
              <a:rPr lang="fr-FR" dirty="0">
                <a:solidFill>
                  <a:schemeClr val="tx2"/>
                </a:solidFill>
                <a:latin typeface="+mn-lt"/>
                <a:ea typeface="+mn-ea"/>
                <a:cs typeface="+mn-cs"/>
              </a:rPr>
              <a:t>. </a:t>
            </a:r>
            <a:r>
              <a:rPr lang="fr-FR" dirty="0" err="1">
                <a:solidFill>
                  <a:schemeClr val="tx2"/>
                </a:solidFill>
                <a:latin typeface="+mn-lt"/>
                <a:ea typeface="+mn-ea"/>
                <a:cs typeface="+mn-cs"/>
              </a:rPr>
              <a:t>Desvío</a:t>
            </a:r>
            <a:r>
              <a:rPr lang="fr-FR" dirty="0">
                <a:solidFill>
                  <a:schemeClr val="tx2"/>
                </a:solidFill>
                <a:latin typeface="+mn-lt"/>
                <a:ea typeface="+mn-ea"/>
                <a:cs typeface="+mn-cs"/>
              </a:rPr>
              <a:t>.</a:t>
            </a:r>
          </a:p>
          <a:p>
            <a:endParaRPr lang="fr-FR" sz="1400" b="0" dirty="0">
              <a:solidFill>
                <a:schemeClr val="tx1"/>
              </a:solidFill>
              <a:latin typeface="+mn-lt"/>
              <a:ea typeface="+mn-ea"/>
              <a:cs typeface="+mn-cs"/>
            </a:endParaRPr>
          </a:p>
          <a:p>
            <a:pPr>
              <a:lnSpc>
                <a:spcPct val="105000"/>
              </a:lnSpc>
            </a:pPr>
            <a:r>
              <a:rPr lang="es-ES" altLang="es-ES" sz="1400" b="0" dirty="0">
                <a:solidFill>
                  <a:schemeClr val="tx1"/>
                </a:solidFill>
                <a:latin typeface="+mn-lt"/>
              </a:rPr>
              <a:t>Es un aparato de vía que permite el paso de las circulaciones de una vía otra, en el cual la primera se llama vía directa mientas que la segunda se denomina vía desviada.. La separación y el cruce de ambas vías se produce por los siguientes elementos;  el cambio y el cruzamiento.</a:t>
            </a:r>
          </a:p>
          <a:p>
            <a:pPr algn="just">
              <a:lnSpc>
                <a:spcPct val="100000"/>
              </a:lnSpc>
            </a:pPr>
            <a:endParaRPr lang="fr-FR" sz="800" b="0" dirty="0">
              <a:solidFill>
                <a:schemeClr val="tx1"/>
              </a:solidFill>
              <a:latin typeface="+mn-lt"/>
              <a:ea typeface="+mn-ea"/>
              <a:cs typeface="+mn-cs"/>
            </a:endParaRPr>
          </a:p>
          <a:p>
            <a:pPr algn="just">
              <a:lnSpc>
                <a:spcPct val="100000"/>
              </a:lnSpc>
            </a:pPr>
            <a:r>
              <a:rPr lang="fr-FR" sz="1400" b="0" dirty="0">
                <a:solidFill>
                  <a:schemeClr val="tx1"/>
                </a:solidFill>
                <a:latin typeface="+mn-lt"/>
                <a:ea typeface="+mn-ea"/>
                <a:cs typeface="+mn-cs"/>
              </a:rPr>
              <a:t>El </a:t>
            </a:r>
            <a:r>
              <a:rPr lang="fr-FR" sz="1400" b="0" dirty="0" err="1">
                <a:solidFill>
                  <a:schemeClr val="tx1"/>
                </a:solidFill>
                <a:latin typeface="+mn-lt"/>
                <a:ea typeface="+mn-ea"/>
                <a:cs typeface="+mn-cs"/>
              </a:rPr>
              <a:t>enclavamiento</a:t>
            </a:r>
            <a:r>
              <a:rPr lang="fr-FR" sz="1400" b="0" dirty="0">
                <a:solidFill>
                  <a:schemeClr val="tx1"/>
                </a:solidFill>
                <a:latin typeface="+mn-lt"/>
                <a:ea typeface="+mn-ea"/>
                <a:cs typeface="+mn-cs"/>
              </a:rPr>
              <a:t> </a:t>
            </a:r>
            <a:r>
              <a:rPr lang="fr-FR" sz="1400" b="0" dirty="0" err="1">
                <a:solidFill>
                  <a:schemeClr val="tx1"/>
                </a:solidFill>
                <a:latin typeface="+mn-lt"/>
                <a:ea typeface="+mn-ea"/>
                <a:cs typeface="+mn-cs"/>
              </a:rPr>
              <a:t>está</a:t>
            </a:r>
            <a:r>
              <a:rPr lang="fr-FR" sz="1400" b="0" dirty="0">
                <a:solidFill>
                  <a:schemeClr val="tx1"/>
                </a:solidFill>
                <a:latin typeface="+mn-lt"/>
                <a:ea typeface="+mn-ea"/>
                <a:cs typeface="+mn-cs"/>
              </a:rPr>
              <a:t> </a:t>
            </a:r>
            <a:r>
              <a:rPr lang="fr-FR" sz="1400" b="0" dirty="0" err="1">
                <a:solidFill>
                  <a:schemeClr val="tx1"/>
                </a:solidFill>
                <a:latin typeface="+mn-lt"/>
                <a:ea typeface="+mn-ea"/>
                <a:cs typeface="+mn-cs"/>
              </a:rPr>
              <a:t>concebido</a:t>
            </a:r>
            <a:r>
              <a:rPr lang="fr-FR" sz="1400" b="0" dirty="0">
                <a:solidFill>
                  <a:schemeClr val="tx1"/>
                </a:solidFill>
                <a:latin typeface="+mn-lt"/>
                <a:ea typeface="+mn-ea"/>
                <a:cs typeface="+mn-cs"/>
              </a:rPr>
              <a:t> para </a:t>
            </a:r>
            <a:r>
              <a:rPr lang="fr-FR" sz="1400" b="0" dirty="0" err="1">
                <a:solidFill>
                  <a:schemeClr val="tx1"/>
                </a:solidFill>
                <a:latin typeface="+mn-lt"/>
                <a:ea typeface="+mn-ea"/>
                <a:cs typeface="+mn-cs"/>
              </a:rPr>
              <a:t>asegurar</a:t>
            </a:r>
            <a:r>
              <a:rPr lang="fr-FR" sz="1400" b="0" dirty="0">
                <a:solidFill>
                  <a:schemeClr val="tx1"/>
                </a:solidFill>
                <a:latin typeface="+mn-lt"/>
                <a:ea typeface="+mn-ea"/>
                <a:cs typeface="+mn-cs"/>
              </a:rPr>
              <a:t> los </a:t>
            </a:r>
            <a:r>
              <a:rPr lang="fr-FR" sz="1400" b="0" dirty="0" err="1">
                <a:solidFill>
                  <a:schemeClr val="tx1"/>
                </a:solidFill>
                <a:latin typeface="+mn-lt"/>
                <a:ea typeface="+mn-ea"/>
                <a:cs typeface="+mn-cs"/>
              </a:rPr>
              <a:t>movimientos</a:t>
            </a:r>
            <a:r>
              <a:rPr lang="fr-FR" sz="1400" b="0" dirty="0">
                <a:solidFill>
                  <a:schemeClr val="tx1"/>
                </a:solidFill>
                <a:latin typeface="+mn-lt"/>
                <a:ea typeface="+mn-ea"/>
                <a:cs typeface="+mn-cs"/>
              </a:rPr>
              <a:t> de los </a:t>
            </a:r>
            <a:r>
              <a:rPr lang="fr-FR" sz="1400" b="0" dirty="0" err="1">
                <a:solidFill>
                  <a:schemeClr val="tx1"/>
                </a:solidFill>
                <a:latin typeface="+mn-lt"/>
                <a:ea typeface="+mn-ea"/>
                <a:cs typeface="+mn-cs"/>
              </a:rPr>
              <a:t>trenes</a:t>
            </a:r>
            <a:r>
              <a:rPr lang="fr-FR" sz="1400" b="0" dirty="0">
                <a:solidFill>
                  <a:schemeClr val="tx1"/>
                </a:solidFill>
                <a:latin typeface="+mn-lt"/>
                <a:ea typeface="+mn-ea"/>
                <a:cs typeface="+mn-cs"/>
              </a:rPr>
              <a:t> al paso de la </a:t>
            </a:r>
            <a:r>
              <a:rPr lang="fr-FR" sz="1400" b="0" dirty="0" err="1">
                <a:solidFill>
                  <a:schemeClr val="tx1"/>
                </a:solidFill>
                <a:latin typeface="+mn-lt"/>
                <a:ea typeface="+mn-ea"/>
                <a:cs typeface="+mn-cs"/>
              </a:rPr>
              <a:t>estación</a:t>
            </a:r>
            <a:r>
              <a:rPr lang="fr-FR" sz="1400" b="0" dirty="0">
                <a:solidFill>
                  <a:schemeClr val="tx1"/>
                </a:solidFill>
                <a:latin typeface="+mn-lt"/>
                <a:ea typeface="+mn-ea"/>
                <a:cs typeface="+mn-cs"/>
              </a:rPr>
              <a:t>. Este </a:t>
            </a:r>
            <a:r>
              <a:rPr lang="fr-FR" sz="1400" b="0" dirty="0" err="1">
                <a:solidFill>
                  <a:schemeClr val="tx1"/>
                </a:solidFill>
                <a:latin typeface="+mn-lt"/>
                <a:ea typeface="+mn-ea"/>
                <a:cs typeface="+mn-cs"/>
              </a:rPr>
              <a:t>aseguramiento</a:t>
            </a:r>
            <a:r>
              <a:rPr lang="fr-FR" sz="1400" b="0" dirty="0">
                <a:solidFill>
                  <a:schemeClr val="tx1"/>
                </a:solidFill>
                <a:latin typeface="+mn-lt"/>
                <a:ea typeface="+mn-ea"/>
                <a:cs typeface="+mn-cs"/>
              </a:rPr>
              <a:t> </a:t>
            </a:r>
            <a:r>
              <a:rPr lang="fr-FR" sz="1400" b="0" dirty="0" err="1">
                <a:solidFill>
                  <a:schemeClr val="tx1"/>
                </a:solidFill>
                <a:latin typeface="+mn-lt"/>
                <a:ea typeface="+mn-ea"/>
                <a:cs typeface="+mn-cs"/>
              </a:rPr>
              <a:t>implica</a:t>
            </a:r>
            <a:r>
              <a:rPr lang="fr-FR" sz="1400" b="0" dirty="0">
                <a:solidFill>
                  <a:schemeClr val="tx1"/>
                </a:solidFill>
                <a:latin typeface="+mn-lt"/>
                <a:ea typeface="+mn-ea"/>
                <a:cs typeface="+mn-cs"/>
              </a:rPr>
              <a:t> el control y </a:t>
            </a:r>
            <a:r>
              <a:rPr lang="fr-FR" sz="1400" b="0" dirty="0" err="1">
                <a:solidFill>
                  <a:schemeClr val="tx1"/>
                </a:solidFill>
                <a:latin typeface="+mn-lt"/>
                <a:ea typeface="+mn-ea"/>
                <a:cs typeface="+mn-cs"/>
              </a:rPr>
              <a:t>supervisión</a:t>
            </a:r>
            <a:r>
              <a:rPr lang="fr-FR" sz="1400" b="0" dirty="0">
                <a:solidFill>
                  <a:schemeClr val="tx1"/>
                </a:solidFill>
                <a:latin typeface="+mn-lt"/>
                <a:ea typeface="+mn-ea"/>
                <a:cs typeface="+mn-cs"/>
              </a:rPr>
              <a:t> de las </a:t>
            </a:r>
            <a:r>
              <a:rPr lang="fr-FR" sz="1400" b="0" dirty="0" err="1">
                <a:solidFill>
                  <a:schemeClr val="tx1"/>
                </a:solidFill>
                <a:latin typeface="+mn-lt"/>
                <a:ea typeface="+mn-ea"/>
                <a:cs typeface="+mn-cs"/>
              </a:rPr>
              <a:t>agujas</a:t>
            </a:r>
            <a:r>
              <a:rPr lang="fr-FR" sz="1400" b="0" dirty="0">
                <a:solidFill>
                  <a:schemeClr val="tx1"/>
                </a:solidFill>
                <a:latin typeface="+mn-lt"/>
                <a:ea typeface="+mn-ea"/>
                <a:cs typeface="+mn-cs"/>
              </a:rPr>
              <a:t> y </a:t>
            </a:r>
            <a:r>
              <a:rPr lang="fr-FR" sz="1400" b="0" dirty="0" err="1">
                <a:solidFill>
                  <a:schemeClr val="tx1"/>
                </a:solidFill>
                <a:latin typeface="+mn-lt"/>
                <a:ea typeface="+mn-ea"/>
                <a:cs typeface="+mn-cs"/>
              </a:rPr>
              <a:t>otros</a:t>
            </a:r>
            <a:r>
              <a:rPr lang="fr-FR" sz="1400" b="0" dirty="0">
                <a:solidFill>
                  <a:schemeClr val="tx1"/>
                </a:solidFill>
                <a:latin typeface="+mn-lt"/>
                <a:ea typeface="+mn-ea"/>
                <a:cs typeface="+mn-cs"/>
              </a:rPr>
              <a:t> </a:t>
            </a:r>
            <a:r>
              <a:rPr lang="fr-FR" sz="1400" b="0" dirty="0" err="1">
                <a:solidFill>
                  <a:schemeClr val="tx1"/>
                </a:solidFill>
                <a:latin typeface="+mn-lt"/>
                <a:ea typeface="+mn-ea"/>
                <a:cs typeface="+mn-cs"/>
              </a:rPr>
              <a:t>dispositivos</a:t>
            </a:r>
            <a:r>
              <a:rPr lang="fr-FR" sz="1400" b="0" dirty="0">
                <a:solidFill>
                  <a:schemeClr val="tx1"/>
                </a:solidFill>
                <a:latin typeface="+mn-lt"/>
                <a:ea typeface="+mn-ea"/>
                <a:cs typeface="+mn-cs"/>
              </a:rPr>
              <a:t> </a:t>
            </a:r>
            <a:r>
              <a:rPr lang="fr-FR" sz="1400" b="0" dirty="0" err="1">
                <a:solidFill>
                  <a:schemeClr val="tx1"/>
                </a:solidFill>
                <a:latin typeface="+mn-lt"/>
                <a:ea typeface="+mn-ea"/>
                <a:cs typeface="+mn-cs"/>
              </a:rPr>
              <a:t>como</a:t>
            </a:r>
            <a:r>
              <a:rPr lang="fr-FR" sz="1400" b="0" dirty="0">
                <a:solidFill>
                  <a:schemeClr val="tx1"/>
                </a:solidFill>
                <a:latin typeface="+mn-lt"/>
                <a:ea typeface="+mn-ea"/>
                <a:cs typeface="+mn-cs"/>
              </a:rPr>
              <a:t> paso </a:t>
            </a:r>
            <a:r>
              <a:rPr lang="fr-FR" sz="1400" b="0" dirty="0" err="1">
                <a:solidFill>
                  <a:schemeClr val="tx1"/>
                </a:solidFill>
                <a:latin typeface="+mn-lt"/>
                <a:ea typeface="+mn-ea"/>
                <a:cs typeface="+mn-cs"/>
              </a:rPr>
              <a:t>previo</a:t>
            </a:r>
            <a:r>
              <a:rPr lang="fr-FR" sz="1400" b="0" dirty="0">
                <a:solidFill>
                  <a:schemeClr val="tx1"/>
                </a:solidFill>
                <a:latin typeface="+mn-lt"/>
                <a:ea typeface="+mn-ea"/>
                <a:cs typeface="+mn-cs"/>
              </a:rPr>
              <a:t> a la </a:t>
            </a:r>
            <a:r>
              <a:rPr lang="fr-FR" sz="1400" b="0" dirty="0" err="1">
                <a:solidFill>
                  <a:schemeClr val="tx1"/>
                </a:solidFill>
                <a:latin typeface="+mn-lt"/>
                <a:ea typeface="+mn-ea"/>
                <a:cs typeface="+mn-cs"/>
              </a:rPr>
              <a:t>autorización</a:t>
            </a:r>
            <a:r>
              <a:rPr lang="fr-FR" sz="1400" b="0" dirty="0">
                <a:solidFill>
                  <a:schemeClr val="tx1"/>
                </a:solidFill>
                <a:latin typeface="+mn-lt"/>
                <a:ea typeface="+mn-ea"/>
                <a:cs typeface="+mn-cs"/>
              </a:rPr>
              <a:t> de marcha al </a:t>
            </a:r>
            <a:r>
              <a:rPr lang="fr-FR" sz="1400" b="0" dirty="0" err="1">
                <a:solidFill>
                  <a:schemeClr val="tx1"/>
                </a:solidFill>
                <a:latin typeface="+mn-lt"/>
                <a:ea typeface="+mn-ea"/>
                <a:cs typeface="+mn-cs"/>
              </a:rPr>
              <a:t>tren</a:t>
            </a:r>
            <a:r>
              <a:rPr lang="fr-FR" sz="1400" b="0" dirty="0">
                <a:solidFill>
                  <a:schemeClr val="tx1"/>
                </a:solidFill>
                <a:latin typeface="+mn-lt"/>
                <a:ea typeface="+mn-ea"/>
                <a:cs typeface="+mn-cs"/>
              </a:rPr>
              <a:t>.</a:t>
            </a:r>
          </a:p>
        </p:txBody>
      </p:sp>
      <p:pic>
        <p:nvPicPr>
          <p:cNvPr id="2" name="Imagen 1"/>
          <p:cNvPicPr>
            <a:picLocks noChangeAspect="1"/>
          </p:cNvPicPr>
          <p:nvPr/>
        </p:nvPicPr>
        <p:blipFill>
          <a:blip r:embed="rId2"/>
          <a:stretch>
            <a:fillRect/>
          </a:stretch>
        </p:blipFill>
        <p:spPr>
          <a:xfrm>
            <a:off x="3059832" y="2427734"/>
            <a:ext cx="2824923" cy="2124236"/>
          </a:xfrm>
          <a:prstGeom prst="rect">
            <a:avLst/>
          </a:prstGeom>
        </p:spPr>
      </p:pic>
    </p:spTree>
    <p:extLst>
      <p:ext uri="{BB962C8B-B14F-4D97-AF65-F5344CB8AC3E}">
        <p14:creationId xmlns:p14="http://schemas.microsoft.com/office/powerpoint/2010/main" val="3612809905"/>
      </p:ext>
    </p:extLst>
  </p:cSld>
  <p:clrMapOvr>
    <a:masterClrMapping/>
  </p:clrMapOvr>
</p:sld>
</file>

<file path=ppt/theme/theme1.xml><?xml version="1.0" encoding="utf-8"?>
<a:theme xmlns:a="http://schemas.openxmlformats.org/drawingml/2006/main" name="Altran">
  <a:themeElements>
    <a:clrScheme name="Altran bureautique">
      <a:dk1>
        <a:sysClr val="windowText" lastClr="000000"/>
      </a:dk1>
      <a:lt1>
        <a:srgbClr val="FFFFFF"/>
      </a:lt1>
      <a:dk2>
        <a:srgbClr val="007EAF"/>
      </a:dk2>
      <a:lt2>
        <a:srgbClr val="5F509B"/>
      </a:lt2>
      <a:accent1>
        <a:srgbClr val="EB5F1E"/>
      </a:accent1>
      <a:accent2>
        <a:srgbClr val="FAEB46"/>
      </a:accent2>
      <a:accent3>
        <a:srgbClr val="E12364"/>
      </a:accent3>
      <a:accent4>
        <a:srgbClr val="464B69"/>
      </a:accent4>
      <a:accent5>
        <a:srgbClr val="00B4B9"/>
      </a:accent5>
      <a:accent6>
        <a:srgbClr val="5FC3EB"/>
      </a:accent6>
      <a:hlink>
        <a:srgbClr val="007EAF"/>
      </a:hlink>
      <a:folHlink>
        <a:srgbClr val="007EAF"/>
      </a:folHlink>
    </a:clrScheme>
    <a:fontScheme nam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F419E1A6EA81A4789CC2A27D54FE063" ma:contentTypeVersion="2" ma:contentTypeDescription="Create a new document." ma:contentTypeScope="" ma:versionID="6e5cb36ff88c0f99687fc20d43474a84">
  <xsd:schema xmlns:xsd="http://www.w3.org/2001/XMLSchema" xmlns:xs="http://www.w3.org/2001/XMLSchema" xmlns:p="http://schemas.microsoft.com/office/2006/metadata/properties" targetNamespace="http://schemas.microsoft.com/office/2006/metadata/properties" ma:root="true" ma:fieldsID="0d665e38e66d01d06a7f476fcfe73af8">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4695D99-3EAE-4F55-A2B4-F38051B8FE0A}">
  <ds:schemaRefs>
    <ds:schemaRef ds:uri="http://schemas.microsoft.com/sharepoint/v3/contenttype/forms"/>
  </ds:schemaRefs>
</ds:datastoreItem>
</file>

<file path=customXml/itemProps2.xml><?xml version="1.0" encoding="utf-8"?>
<ds:datastoreItem xmlns:ds="http://schemas.openxmlformats.org/officeDocument/2006/customXml" ds:itemID="{71BEF1E5-09DF-46B0-9968-4DC05085673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65F64EBE-3065-4A3D-B86E-F21B0406FD66}">
  <ds:schemaRefs>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metadata/properties"/>
    <ds:schemaRef ds:uri="http://schemas.microsoft.com/office/2006/documentManagement/typ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PPT_Template_Altran_16-9_V01</Template>
  <TotalTime>4765</TotalTime>
  <Words>1696</Words>
  <Application>Microsoft Office PowerPoint</Application>
  <PresentationFormat>Presentación en pantalla (16:9)</PresentationFormat>
  <Paragraphs>268</Paragraphs>
  <Slides>32</Slides>
  <Notes>0</Notes>
  <HiddenSlides>0</HiddenSlides>
  <MMClips>1</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32</vt:i4>
      </vt:variant>
    </vt:vector>
  </HeadingPairs>
  <TitlesOfParts>
    <vt:vector size="37" baseType="lpstr">
      <vt:lpstr>Arial</vt:lpstr>
      <vt:lpstr>Arial Black</vt:lpstr>
      <vt:lpstr>Calibri</vt:lpstr>
      <vt:lpstr>Courier New</vt:lpstr>
      <vt:lpstr>Altran</vt:lpstr>
      <vt:lpstr>Presentación de PowerPoint</vt:lpstr>
      <vt:lpstr>Presentación de PowerPoint</vt:lpstr>
      <vt:lpstr>Agenda</vt:lpstr>
      <vt:lpstr>1.</vt:lpstr>
      <vt:lpstr>1. Definición </vt:lpstr>
      <vt:lpstr>1. Definición. Tipos de cambios. </vt:lpstr>
      <vt:lpstr>2.</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3.</vt:lpstr>
      <vt:lpstr>Presentación de PowerPoint</vt:lpstr>
      <vt:lpstr>Presentación de PowerPoint</vt:lpstr>
      <vt:lpstr>Presentación de PowerPoint</vt:lpstr>
      <vt:lpstr>Presentación de PowerPoint</vt:lpstr>
      <vt:lpstr>Presentación de PowerPoint</vt:lpstr>
      <vt:lpstr>4.</vt:lpstr>
      <vt:lpstr>Presentación de PowerPoint</vt:lpstr>
      <vt:lpstr>Presentación de PowerPoint</vt:lpstr>
      <vt:lpstr>Presentación de PowerPoint</vt:lpstr>
      <vt:lpstr>Presentación de PowerPoint</vt:lpstr>
    </vt:vector>
  </TitlesOfParts>
  <Manager>Altran</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subject>Altran</dc:subject>
  <dc:creator>Fabrizio Alejandro Patiño Ferranti</dc:creator>
  <cp:lastModifiedBy>PATINO FERRANTI FABRIZIO ALEJANDRO</cp:lastModifiedBy>
  <cp:revision>277</cp:revision>
  <dcterms:created xsi:type="dcterms:W3CDTF">2018-03-26T07:23:09Z</dcterms:created>
  <dcterms:modified xsi:type="dcterms:W3CDTF">2022-04-27T15:24:49Z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0x0101001F419E1A6EA81A4789CC2A27D54FE063</vt:lpwstr>
  </property>
</Properties>
</file>